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6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8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1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0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3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748F-EC5C-472B-8836-94BE95C08E9F}" type="datetimeFigureOut">
              <a:rPr lang="en-GB" smtClean="0"/>
              <a:t>19/02/2014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 rot="5400000">
            <a:off x="5451230" y="-1709239"/>
            <a:ext cx="1139484" cy="1133856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800" dirty="0" smtClean="0"/>
              <a:t>Message Queue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5028946" y="811278"/>
            <a:ext cx="1434905" cy="99880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Node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55444" y="825998"/>
            <a:ext cx="1434905" cy="9988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19175" y="5706751"/>
            <a:ext cx="10153650" cy="998806"/>
            <a:chOff x="1282504" y="5706751"/>
            <a:chExt cx="9006349" cy="998806"/>
          </a:xfrm>
        </p:grpSpPr>
        <p:sp>
          <p:nvSpPr>
            <p:cNvPr id="8" name="Rectangle 7"/>
            <p:cNvSpPr/>
            <p:nvPr/>
          </p:nvSpPr>
          <p:spPr>
            <a:xfrm>
              <a:off x="1282504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06319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30134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53948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8398" y="4580385"/>
            <a:ext cx="1879248" cy="1075765"/>
            <a:chOff x="1102444" y="4577975"/>
            <a:chExt cx="1879248" cy="1075765"/>
          </a:xfrm>
        </p:grpSpPr>
        <p:sp>
          <p:nvSpPr>
            <p:cNvPr id="17" name="Down Arrow 1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Snip Single Corner Rectangle 13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5059774" y="2072066"/>
            <a:ext cx="272121" cy="107576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nip Single Corner Rectangle 20"/>
          <p:cNvSpPr/>
          <p:nvPr/>
        </p:nvSpPr>
        <p:spPr>
          <a:xfrm>
            <a:off x="4806774" y="2396628"/>
            <a:ext cx="850448" cy="389219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Job&lt;T&gt;[]</a:t>
            </a:r>
            <a:endParaRPr lang="en-GB" sz="1400" dirty="0"/>
          </a:p>
        </p:txBody>
      </p:sp>
      <p:sp>
        <p:nvSpPr>
          <p:cNvPr id="22" name="Down Arrow 21"/>
          <p:cNvSpPr/>
          <p:nvPr/>
        </p:nvSpPr>
        <p:spPr>
          <a:xfrm flipV="1">
            <a:off x="6072393" y="2072066"/>
            <a:ext cx="272121" cy="107576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nip Single Corner Rectangle 22"/>
          <p:cNvSpPr/>
          <p:nvPr/>
        </p:nvSpPr>
        <p:spPr>
          <a:xfrm>
            <a:off x="5730885" y="2396629"/>
            <a:ext cx="1101994" cy="389219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Result&lt;U&gt;[]</a:t>
            </a:r>
            <a:endParaRPr lang="en-GB" sz="1200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3762700" y="275698"/>
            <a:ext cx="272121" cy="206996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nip Single Corner Rectangle 11"/>
          <p:cNvSpPr/>
          <p:nvPr/>
        </p:nvSpPr>
        <p:spPr>
          <a:xfrm>
            <a:off x="3376834" y="874054"/>
            <a:ext cx="1065627" cy="902694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Batch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3733717" y="4580384"/>
            <a:ext cx="1879248" cy="1075765"/>
            <a:chOff x="1102444" y="4577975"/>
            <a:chExt cx="1879248" cy="1075765"/>
          </a:xfrm>
        </p:grpSpPr>
        <p:sp>
          <p:nvSpPr>
            <p:cNvPr id="27" name="Down Arrow 2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Snip Single Corner Rectangle 27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29" name="Down Arrow 28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Snip Single Corner Rectangle 29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09813" y="4580384"/>
            <a:ext cx="1879248" cy="1075765"/>
            <a:chOff x="1102444" y="4577975"/>
            <a:chExt cx="1879248" cy="1075765"/>
          </a:xfrm>
        </p:grpSpPr>
        <p:sp>
          <p:nvSpPr>
            <p:cNvPr id="32" name="Down Arrow 31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nip Single Corner Rectangle 32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34" name="Down Arrow 33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24353" y="4580384"/>
            <a:ext cx="1879248" cy="1075765"/>
            <a:chOff x="1102444" y="4577975"/>
            <a:chExt cx="1879248" cy="1075765"/>
          </a:xfrm>
        </p:grpSpPr>
        <p:sp>
          <p:nvSpPr>
            <p:cNvPr id="37" name="Down Arrow 3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Snip Single Corner Rectangle 37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39" name="Down Arrow 38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7257" y="2063152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74387" y="2432484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48995" y="6095279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Harrison</dc:creator>
  <cp:lastModifiedBy>Keith Harrison</cp:lastModifiedBy>
  <cp:revision>8</cp:revision>
  <dcterms:created xsi:type="dcterms:W3CDTF">2014-02-17T21:56:47Z</dcterms:created>
  <dcterms:modified xsi:type="dcterms:W3CDTF">2014-02-19T20:38:02Z</dcterms:modified>
</cp:coreProperties>
</file>