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6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748F-EC5C-472B-8836-94BE95C08E9F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5116" y="926292"/>
            <a:ext cx="1300423" cy="8837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197596" y="1810084"/>
            <a:ext cx="635466" cy="80423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62972" y="2614320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865117" y="2614320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367262" y="2614320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362971" y="3734283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865115" y="3734283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367259" y="3740083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36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5400000">
            <a:off x="5451230" y="-1709239"/>
            <a:ext cx="1139484" cy="1133856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dirty="0" smtClean="0"/>
              <a:t>Message Queue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5028946" y="811278"/>
            <a:ext cx="1434905" cy="99880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55444" y="825998"/>
            <a:ext cx="1434905" cy="9988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19175" y="5706751"/>
            <a:ext cx="10153650" cy="998806"/>
            <a:chOff x="1282504" y="5706751"/>
            <a:chExt cx="9006349" cy="998806"/>
          </a:xfrm>
        </p:grpSpPr>
        <p:sp>
          <p:nvSpPr>
            <p:cNvPr id="8" name="Rectangle 7"/>
            <p:cNvSpPr/>
            <p:nvPr/>
          </p:nvSpPr>
          <p:spPr>
            <a:xfrm>
              <a:off x="128250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06319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013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3948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8398" y="4580385"/>
            <a:ext cx="1879248" cy="1075765"/>
            <a:chOff x="1102444" y="4577975"/>
            <a:chExt cx="1879248" cy="1075765"/>
          </a:xfrm>
        </p:grpSpPr>
        <p:sp>
          <p:nvSpPr>
            <p:cNvPr id="17" name="Down Arrow 1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5059774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nip Single Corner Rectangle 20"/>
          <p:cNvSpPr/>
          <p:nvPr/>
        </p:nvSpPr>
        <p:spPr>
          <a:xfrm>
            <a:off x="4806774" y="2396628"/>
            <a:ext cx="850448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Job&lt;T&gt;[]</a:t>
            </a:r>
            <a:endParaRPr lang="en-GB" sz="1400" dirty="0"/>
          </a:p>
        </p:txBody>
      </p:sp>
      <p:sp>
        <p:nvSpPr>
          <p:cNvPr id="22" name="Down Arrow 21"/>
          <p:cNvSpPr/>
          <p:nvPr/>
        </p:nvSpPr>
        <p:spPr>
          <a:xfrm flipV="1">
            <a:off x="6072393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nip Single Corner Rectangle 22"/>
          <p:cNvSpPr/>
          <p:nvPr/>
        </p:nvSpPr>
        <p:spPr>
          <a:xfrm>
            <a:off x="5730885" y="2396629"/>
            <a:ext cx="1101994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Result&lt;U&gt;[]</a:t>
            </a:r>
            <a:endParaRPr lang="en-GB" sz="1200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3762700" y="275698"/>
            <a:ext cx="272121" cy="206996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nip Single Corner Rectangle 11"/>
          <p:cNvSpPr/>
          <p:nvPr/>
        </p:nvSpPr>
        <p:spPr>
          <a:xfrm>
            <a:off x="3376834" y="874054"/>
            <a:ext cx="1065627" cy="902694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Batch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33717" y="4580384"/>
            <a:ext cx="1879248" cy="1075765"/>
            <a:chOff x="1102444" y="4577975"/>
            <a:chExt cx="1879248" cy="1075765"/>
          </a:xfrm>
        </p:grpSpPr>
        <p:sp>
          <p:nvSpPr>
            <p:cNvPr id="27" name="Down Arrow 2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29" name="Down Arrow 2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nip Single Corner Rectangle 2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09813" y="4580384"/>
            <a:ext cx="1879248" cy="1075765"/>
            <a:chOff x="1102444" y="4577975"/>
            <a:chExt cx="1879248" cy="1075765"/>
          </a:xfrm>
        </p:grpSpPr>
        <p:sp>
          <p:nvSpPr>
            <p:cNvPr id="32" name="Down Arrow 31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nip Single Corner Rectangle 3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4" name="Down Arrow 33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4353" y="4580384"/>
            <a:ext cx="1879248" cy="1075765"/>
            <a:chOff x="1102444" y="4577975"/>
            <a:chExt cx="1879248" cy="1075765"/>
          </a:xfrm>
        </p:grpSpPr>
        <p:sp>
          <p:nvSpPr>
            <p:cNvPr id="37" name="Down Arrow 3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9" name="Down Arrow 3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1590" y="294755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7414" y="2432484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48995" y="6095279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3544" y="2432484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6" y="2937567"/>
            <a:ext cx="1828571" cy="1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71" y="986530"/>
            <a:ext cx="1828571" cy="18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76" y="2937568"/>
            <a:ext cx="1828571" cy="1828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43" y="986533"/>
            <a:ext cx="1828571" cy="182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45" y="2937571"/>
            <a:ext cx="1828571" cy="18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72" y="4888603"/>
            <a:ext cx="1828571" cy="1828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43" y="4888602"/>
            <a:ext cx="1828571" cy="182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37" y="4888602"/>
            <a:ext cx="1828571" cy="1828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37" y="2937568"/>
            <a:ext cx="1828571" cy="18285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36" y="986529"/>
            <a:ext cx="1828571" cy="1828571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6200000">
            <a:off x="3902237" y="2511129"/>
            <a:ext cx="1027669" cy="268144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38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Harrison</dc:creator>
  <cp:lastModifiedBy>Keith Harrison</cp:lastModifiedBy>
  <cp:revision>12</cp:revision>
  <dcterms:created xsi:type="dcterms:W3CDTF">2014-02-17T21:56:47Z</dcterms:created>
  <dcterms:modified xsi:type="dcterms:W3CDTF">2014-03-10T13:20:58Z</dcterms:modified>
</cp:coreProperties>
</file>