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3"/>
  </p:notesMasterIdLst>
  <p:sldIdLst>
    <p:sldId id="256" r:id="rId2"/>
    <p:sldId id="260" r:id="rId3"/>
    <p:sldId id="273" r:id="rId4"/>
    <p:sldId id="292" r:id="rId5"/>
    <p:sldId id="281" r:id="rId6"/>
    <p:sldId id="289" r:id="rId7"/>
    <p:sldId id="294" r:id="rId8"/>
    <p:sldId id="288" r:id="rId9"/>
    <p:sldId id="293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š Smiljanić" initials="MS" lastIdx="1" clrIdx="0">
    <p:extLst>
      <p:ext uri="{19B8F6BF-5375-455C-9EA6-DF929625EA0E}">
        <p15:presenceInfo xmlns:p15="http://schemas.microsoft.com/office/powerpoint/2012/main" userId="S-1-5-21-1482476501-1454471165-682003330-18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3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790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5746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080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60551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00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5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pleSmiki/ITSAndroidPraksa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377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Android </a:t>
            </a:r>
            <a:r>
              <a:rPr lang="en-US" dirty="0" err="1" smtClean="0"/>
              <a:t>praksa</a:t>
            </a:r>
            <a:r>
              <a:rPr lang="sr-Latn-RS" dirty="0" smtClean="0"/>
              <a:t> -</a:t>
            </a:r>
            <a:r>
              <a:rPr lang="en-US" dirty="0" smtClean="0"/>
              <a:t> ITS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7078"/>
            <a:ext cx="9144000" cy="1655762"/>
          </a:xfrm>
        </p:spPr>
        <p:txBody>
          <a:bodyPr/>
          <a:lstStyle/>
          <a:p>
            <a:pPr algn="ctr"/>
            <a:r>
              <a:rPr lang="en-US" dirty="0" smtClean="0"/>
              <a:t>Dan </a:t>
            </a:r>
            <a:r>
              <a:rPr lang="en-US" dirty="0" smtClean="0"/>
              <a:t>2 </a:t>
            </a:r>
            <a:r>
              <a:rPr lang="en-US" dirty="0" smtClean="0"/>
              <a:t>(od 8)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09" y="4765391"/>
            <a:ext cx="2685178" cy="16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Aktivnost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  <p:pic>
        <p:nvPicPr>
          <p:cNvPr id="2050" name="Picture 2" descr="http://i.stack.imgur.com/2CP6n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9" y="1790369"/>
            <a:ext cx="9853757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5951"/>
            <a:ext cx="8596668" cy="3880773"/>
          </a:xfrm>
        </p:spPr>
        <p:txBody>
          <a:bodyPr/>
          <a:lstStyle/>
          <a:p>
            <a:r>
              <a:rPr lang="sr-Latn-RS" dirty="0" smtClean="0"/>
              <a:t>Probajte da </a:t>
            </a:r>
            <a:r>
              <a:rPr lang="sr-Latn-RS" dirty="0" smtClean="0"/>
              <a:t>...</a:t>
            </a:r>
            <a:endParaRPr lang="sr-Latn-RS" dirty="0"/>
          </a:p>
          <a:p>
            <a:endParaRPr lang="en-GB" dirty="0"/>
          </a:p>
          <a:p>
            <a:r>
              <a:rPr lang="en-GB" sz="2000" dirty="0"/>
              <a:t>Info </a:t>
            </a:r>
          </a:p>
          <a:p>
            <a:pPr lvl="1"/>
            <a:r>
              <a:rPr lang="en-US" sz="1800" dirty="0" err="1"/>
              <a:t>Biblija</a:t>
            </a:r>
            <a:r>
              <a:rPr lang="en-US" sz="1800" dirty="0"/>
              <a:t> - </a:t>
            </a:r>
            <a:r>
              <a:rPr lang="en-US" sz="1800" dirty="0">
                <a:hlinkClick r:id="rId2"/>
              </a:rPr>
              <a:t>https://developer.android.com/</a:t>
            </a:r>
            <a:r>
              <a:rPr lang="en-US" sz="1800" dirty="0"/>
              <a:t> </a:t>
            </a:r>
          </a:p>
          <a:p>
            <a:endParaRPr lang="en-GB" dirty="0" smtClean="0"/>
          </a:p>
          <a:p>
            <a:pPr lvl="1"/>
            <a:r>
              <a:rPr lang="en-US" sz="1800" dirty="0" smtClean="0"/>
              <a:t>PPT + Source code </a:t>
            </a:r>
            <a:r>
              <a:rPr lang="en-US" sz="1800" dirty="0" err="1" smtClean="0"/>
              <a:t>na</a:t>
            </a:r>
            <a:r>
              <a:rPr lang="en-US" sz="1800" dirty="0" smtClean="0"/>
              <a:t> -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github.com/SimpleSmiki/ITSAndroidPraksa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Slobodno</a:t>
            </a:r>
            <a:r>
              <a:rPr lang="en-US" sz="1800" dirty="0" smtClean="0"/>
              <a:t> </a:t>
            </a:r>
            <a:r>
              <a:rPr lang="en-US" sz="1800" dirty="0" err="1" smtClean="0"/>
              <a:t>donesite</a:t>
            </a:r>
            <a:r>
              <a:rPr lang="en-US" sz="1800" dirty="0" smtClean="0"/>
              <a:t> </a:t>
            </a:r>
            <a:r>
              <a:rPr lang="en-US" sz="1800" dirty="0" err="1" smtClean="0"/>
              <a:t>svoje</a:t>
            </a:r>
            <a:r>
              <a:rPr lang="en-US" sz="1800" dirty="0" smtClean="0"/>
              <a:t> </a:t>
            </a:r>
            <a:r>
              <a:rPr lang="en-US" sz="1800" dirty="0" err="1" smtClean="0"/>
              <a:t>uredjaje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testirajte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njima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sr-Latn-RS" sz="1800" dirty="0"/>
              <a:t>Vidimo se u </a:t>
            </a:r>
            <a:r>
              <a:rPr lang="sr-Latn-RS" sz="1800" dirty="0" smtClean="0"/>
              <a:t>utorak </a:t>
            </a:r>
            <a:r>
              <a:rPr lang="en-GB" sz="1800" dirty="0" smtClean="0"/>
              <a:t>:) </a:t>
            </a:r>
            <a:endParaRPr lang="en-GB" sz="1800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Doma</a:t>
            </a:r>
            <a:r>
              <a:rPr lang="sr-Latn-RS" dirty="0" smtClean="0"/>
              <a:t>ći?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 smtClean="0"/>
              <a:t>Jeste li upalili Android Studio posle časa?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Šta ste probali?</a:t>
            </a:r>
            <a:endParaRPr lang="sr-Latn-RS" sz="2000" dirty="0"/>
          </a:p>
          <a:p>
            <a:endParaRPr lang="sr-Latn-RS" sz="2000" dirty="0"/>
          </a:p>
          <a:p>
            <a:r>
              <a:rPr lang="sr-Latn-RS" sz="2000" dirty="0" smtClean="0"/>
              <a:t>Neki problemi?</a:t>
            </a:r>
          </a:p>
          <a:p>
            <a:endParaRPr lang="sr-Latn-RS" sz="2000" dirty="0"/>
          </a:p>
          <a:p>
            <a:endParaRPr lang="sr-Latn-RS" sz="20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</a:t>
            </a:r>
            <a:r>
              <a:rPr lang="sr-Latn-RS" dirty="0" smtClean="0"/>
              <a:t>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Ciljevi</a:t>
            </a:r>
            <a:r>
              <a:rPr lang="en-US" dirty="0" smtClean="0"/>
              <a:t> </a:t>
            </a:r>
            <a:r>
              <a:rPr lang="sr-Latn-RS" dirty="0" smtClean="0"/>
              <a:t>dana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2400" dirty="0" smtClean="0">
              <a:sym typeface="Wingdings" panose="05000000000000000000" pitchFamily="2" charset="2"/>
            </a:endParaRPr>
          </a:p>
          <a:p>
            <a:r>
              <a:rPr lang="sr-Latn-RS" sz="2400" dirty="0" smtClean="0">
                <a:sym typeface="Wingdings" panose="05000000000000000000" pitchFamily="2" charset="2"/>
              </a:rPr>
              <a:t>Koncept View-a </a:t>
            </a:r>
          </a:p>
          <a:p>
            <a:r>
              <a:rPr lang="sr-Latn-RS" sz="2400" dirty="0" smtClean="0">
                <a:sym typeface="Wingdings" panose="05000000000000000000" pitchFamily="2" charset="2"/>
              </a:rPr>
              <a:t>Tipovi layout-a</a:t>
            </a:r>
          </a:p>
          <a:p>
            <a:r>
              <a:rPr lang="sr-Latn-RS" sz="2400" dirty="0" smtClean="0">
                <a:sym typeface="Wingdings" panose="05000000000000000000" pitchFamily="2" charset="2"/>
              </a:rPr>
              <a:t>Tranzicija iz Aktivnosti</a:t>
            </a:r>
            <a:endParaRPr lang="sr-Latn-RS" sz="2400" dirty="0" smtClean="0">
              <a:sym typeface="Wingdings" panose="05000000000000000000" pitchFamily="2" charset="2"/>
            </a:endParaRPr>
          </a:p>
          <a:p>
            <a:endParaRPr lang="sr-Latn-RS" sz="2400" dirty="0" smtClean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428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Hijerarhija grafičkih elemenata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5494"/>
            <a:ext cx="8596668" cy="3880773"/>
          </a:xfrm>
        </p:spPr>
        <p:txBody>
          <a:bodyPr>
            <a:normAutofit/>
          </a:bodyPr>
          <a:lstStyle/>
          <a:p>
            <a:endParaRPr lang="sr-Latn-RS" sz="2400" dirty="0" smtClean="0">
              <a:sym typeface="Wingdings" panose="05000000000000000000" pitchFamily="2" charset="2"/>
            </a:endParaRPr>
          </a:p>
          <a:p>
            <a:r>
              <a:rPr lang="sr-Latn-RS" sz="2400" dirty="0" smtClean="0">
                <a:sym typeface="Wingdings" panose="05000000000000000000" pitchFamily="2" charset="2"/>
              </a:rPr>
              <a:t>Drvo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428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  <p:pic>
        <p:nvPicPr>
          <p:cNvPr id="1026" name="Picture 2" descr="https://developer.android.com/images/viewgro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730" y="2291766"/>
            <a:ext cx="5345875" cy="285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ViewGroup elementi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sr-Latn-RS" dirty="0" smtClean="0"/>
              <a:t>Kontejneri ostalih elemanata</a:t>
            </a:r>
          </a:p>
          <a:p>
            <a:endParaRPr lang="sr-Latn-RS" dirty="0"/>
          </a:p>
          <a:p>
            <a:r>
              <a:rPr lang="sr-Latn-RS" dirty="0" smtClean="0"/>
              <a:t>LinearLayout</a:t>
            </a:r>
          </a:p>
          <a:p>
            <a:pPr lvl="1"/>
            <a:r>
              <a:rPr lang="sr-Latn-RS" dirty="0" smtClean="0"/>
              <a:t>Vertical</a:t>
            </a:r>
          </a:p>
          <a:p>
            <a:pPr lvl="1"/>
            <a:r>
              <a:rPr lang="sr-Latn-RS" dirty="0" smtClean="0"/>
              <a:t>Horizontal</a:t>
            </a:r>
          </a:p>
          <a:p>
            <a:r>
              <a:rPr lang="en-GB" dirty="0" err="1" smtClean="0"/>
              <a:t>RelativeLayout</a:t>
            </a:r>
            <a:endParaRPr lang="en-GB" dirty="0" smtClean="0"/>
          </a:p>
          <a:p>
            <a:pPr lvl="1"/>
            <a:r>
              <a:rPr lang="en-GB" dirty="0" err="1" smtClean="0"/>
              <a:t>Elementi</a:t>
            </a:r>
            <a:r>
              <a:rPr lang="en-GB" dirty="0" smtClean="0"/>
              <a:t> </a:t>
            </a:r>
            <a:r>
              <a:rPr lang="en-GB" dirty="0" err="1" smtClean="0"/>
              <a:t>mogu</a:t>
            </a:r>
            <a:r>
              <a:rPr lang="en-GB" dirty="0" smtClean="0"/>
              <a:t> </a:t>
            </a:r>
            <a:r>
              <a:rPr lang="en-GB" dirty="0" err="1" smtClean="0"/>
              <a:t>biti</a:t>
            </a:r>
            <a:r>
              <a:rPr lang="en-GB" dirty="0" smtClean="0"/>
              <a:t> </a:t>
            </a:r>
            <a:r>
              <a:rPr lang="en-GB" dirty="0" err="1" smtClean="0"/>
              <a:t>vezani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druge</a:t>
            </a:r>
            <a:r>
              <a:rPr lang="en-GB" dirty="0" smtClean="0"/>
              <a:t> </a:t>
            </a:r>
            <a:r>
              <a:rPr lang="en-GB" dirty="0" err="1" smtClean="0"/>
              <a:t>elemente</a:t>
            </a:r>
            <a:endParaRPr lang="sr-Latn-RS" dirty="0" smtClean="0"/>
          </a:p>
          <a:p>
            <a:r>
              <a:rPr lang="en-GB" dirty="0" err="1" smtClean="0"/>
              <a:t>FrameLayout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Nabacivanje</a:t>
            </a:r>
            <a:r>
              <a:rPr lang="en-GB" dirty="0" smtClean="0"/>
              <a:t> </a:t>
            </a:r>
            <a:r>
              <a:rPr lang="en-GB" dirty="0" err="1" smtClean="0"/>
              <a:t>elemenata</a:t>
            </a:r>
            <a:endParaRPr lang="sr-Latn-R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/>
          <a:lstStyle/>
          <a:p>
            <a:r>
              <a:rPr lang="sr-Latn-RS" dirty="0" smtClean="0"/>
              <a:t>Upotreba na sve strane</a:t>
            </a:r>
          </a:p>
          <a:p>
            <a:endParaRPr lang="sr-Latn-RS" dirty="0" smtClean="0"/>
          </a:p>
          <a:p>
            <a:r>
              <a:rPr lang="sr-Latn-RS" dirty="0" smtClean="0"/>
              <a:t>Laički, kontekst pomaže objektima da znaju gde se nalaze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Kori</a:t>
            </a:r>
            <a:r>
              <a:rPr lang="sr-Latn-RS" dirty="0" smtClean="0"/>
              <a:t>šćenje</a:t>
            </a:r>
          </a:p>
          <a:p>
            <a:pPr lvl="1"/>
            <a:r>
              <a:rPr lang="sr-Latn-RS" dirty="0" smtClean="0"/>
              <a:t>Kod kreiranja objekata, naročito View-ova</a:t>
            </a:r>
          </a:p>
          <a:p>
            <a:pPr lvl="1"/>
            <a:r>
              <a:rPr lang="sr-Latn-RS" dirty="0" smtClean="0"/>
              <a:t>Za pristup resursima</a:t>
            </a:r>
          </a:p>
          <a:p>
            <a:pPr lvl="1"/>
            <a:r>
              <a:rPr lang="sr-Latn-RS" dirty="0" smtClean="0"/>
              <a:t>Pristup komponentama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Tranzicija izmedju aktivnosti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/>
          <a:lstStyle/>
          <a:p>
            <a:r>
              <a:rPr lang="sr-Latn-RS" dirty="0" smtClean="0"/>
              <a:t>Intent </a:t>
            </a:r>
          </a:p>
          <a:p>
            <a:pPr lvl="1"/>
            <a:r>
              <a:rPr lang="sr-Latn-RS" dirty="0" smtClean="0"/>
              <a:t>Namera</a:t>
            </a:r>
          </a:p>
          <a:p>
            <a:pPr lvl="1"/>
            <a:r>
              <a:rPr lang="sr-Latn-RS" dirty="0" smtClean="0"/>
              <a:t>Parametri </a:t>
            </a:r>
          </a:p>
          <a:p>
            <a:pPr lvl="2"/>
            <a:r>
              <a:rPr lang="sr-Latn-RS" dirty="0" smtClean="0"/>
              <a:t>Context </a:t>
            </a:r>
          </a:p>
          <a:p>
            <a:pPr lvl="2"/>
            <a:r>
              <a:rPr lang="sr-Latn-RS" dirty="0" smtClean="0"/>
              <a:t>NextActivity.class</a:t>
            </a:r>
          </a:p>
          <a:p>
            <a:pPr lvl="2"/>
            <a:endParaRPr lang="sr-Latn-RS" dirty="0"/>
          </a:p>
          <a:p>
            <a:r>
              <a:rPr lang="sr-Latn-RS" dirty="0" smtClean="0"/>
              <a:t>Prosledjivanje parametera</a:t>
            </a:r>
          </a:p>
          <a:p>
            <a:pPr lvl="1"/>
            <a:r>
              <a:rPr lang="sr-Latn-RS" dirty="0" smtClean="0"/>
              <a:t>putExtra</a:t>
            </a:r>
          </a:p>
          <a:p>
            <a:pPr lvl="1"/>
            <a:r>
              <a:rPr lang="sr-Latn-RS" dirty="0" smtClean="0"/>
              <a:t>Bundle</a:t>
            </a:r>
          </a:p>
          <a:p>
            <a:pPr lvl="1"/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Android Projekat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/>
          <a:lstStyle/>
          <a:p>
            <a:r>
              <a:rPr lang="sr-Latn-RS" dirty="0" smtClean="0"/>
              <a:t>Struktura</a:t>
            </a:r>
          </a:p>
          <a:p>
            <a:pPr lvl="1"/>
            <a:r>
              <a:rPr lang="sr-Latn-RS" dirty="0" smtClean="0"/>
              <a:t>Android Manifest</a:t>
            </a:r>
          </a:p>
          <a:p>
            <a:pPr lvl="1"/>
            <a:r>
              <a:rPr lang="sr-Latn-RS" dirty="0" smtClean="0"/>
              <a:t>Java klase</a:t>
            </a:r>
          </a:p>
          <a:p>
            <a:pPr lvl="2"/>
            <a:r>
              <a:rPr lang="sr-Latn-RS" dirty="0" smtClean="0"/>
              <a:t>Aktivnosti</a:t>
            </a:r>
          </a:p>
          <a:p>
            <a:pPr lvl="3"/>
            <a:r>
              <a:rPr lang="sr-Latn-RS" dirty="0" smtClean="0"/>
              <a:t>MainActivity</a:t>
            </a:r>
          </a:p>
          <a:p>
            <a:pPr lvl="2"/>
            <a:r>
              <a:rPr lang="sr-Latn-RS" dirty="0" smtClean="0"/>
              <a:t>...</a:t>
            </a:r>
          </a:p>
          <a:p>
            <a:r>
              <a:rPr lang="sr-Latn-RS" dirty="0" smtClean="0"/>
              <a:t>Resursi</a:t>
            </a:r>
          </a:p>
          <a:p>
            <a:pPr lvl="1"/>
            <a:r>
              <a:rPr lang="sr-Latn-RS" dirty="0" smtClean="0"/>
              <a:t>Slike, stringovi, vrednosti, layout-i</a:t>
            </a:r>
            <a:endParaRPr lang="sr-Latn-RS" dirty="0"/>
          </a:p>
          <a:p>
            <a:r>
              <a:rPr lang="sr-Latn-RS" dirty="0" smtClean="0"/>
              <a:t>Gradle skripte</a:t>
            </a:r>
          </a:p>
          <a:p>
            <a:r>
              <a:rPr lang="sr-Latn-RS" dirty="0" smtClean="0"/>
              <a:t>Pregled </a:t>
            </a:r>
            <a:r>
              <a:rPr lang="sr-Latn-RS" dirty="0" smtClean="0">
                <a:sym typeface="Wingdings" panose="05000000000000000000" pitchFamily="2" charset="2"/>
              </a:rPr>
              <a:t>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endParaRPr lang="sr-Latn-R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Komponente</a:t>
            </a:r>
            <a:r>
              <a:rPr lang="en-GB" dirty="0" smtClean="0"/>
              <a:t> </a:t>
            </a:r>
            <a:r>
              <a:rPr lang="en-GB" dirty="0" err="1" smtClean="0"/>
              <a:t>aplikacije</a:t>
            </a:r>
            <a:r>
              <a:rPr lang="en-GB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/>
          <a:lstStyle/>
          <a:p>
            <a:r>
              <a:rPr lang="en-GB" dirty="0" err="1" smtClean="0"/>
              <a:t>Aktivnost</a:t>
            </a:r>
            <a:endParaRPr lang="en-GB" dirty="0" smtClean="0"/>
          </a:p>
          <a:p>
            <a:r>
              <a:rPr lang="en-GB" dirty="0" err="1" smtClean="0"/>
              <a:t>Servis</a:t>
            </a:r>
            <a:endParaRPr lang="en-GB" dirty="0" smtClean="0"/>
          </a:p>
          <a:p>
            <a:r>
              <a:rPr lang="en-GB" dirty="0" smtClean="0"/>
              <a:t>Content Provider</a:t>
            </a:r>
          </a:p>
          <a:p>
            <a:r>
              <a:rPr lang="en-GB" dirty="0" smtClean="0"/>
              <a:t>Broadcast receiver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5031</TotalTime>
  <Words>265</Words>
  <Application>Microsoft Office PowerPoint</Application>
  <PresentationFormat>Widescreen</PresentationFormat>
  <Paragraphs>109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Android praksa - ITS </vt:lpstr>
      <vt:lpstr>Domaći?</vt:lpstr>
      <vt:lpstr>Ciljevi dana </vt:lpstr>
      <vt:lpstr>Hijerarhija grafičkih elemenata </vt:lpstr>
      <vt:lpstr>ViewGroup elementi </vt:lpstr>
      <vt:lpstr>Context </vt:lpstr>
      <vt:lpstr>Tranzicija izmedju aktivnosti</vt:lpstr>
      <vt:lpstr>Android Projekat </vt:lpstr>
      <vt:lpstr>Komponente aplikacije </vt:lpstr>
      <vt:lpstr>Aktivnost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Miloš Smiljanić</cp:lastModifiedBy>
  <cp:revision>168</cp:revision>
  <dcterms:created xsi:type="dcterms:W3CDTF">2015-05-18T12:53:46Z</dcterms:created>
  <dcterms:modified xsi:type="dcterms:W3CDTF">2016-05-27T11:48:49Z</dcterms:modified>
</cp:coreProperties>
</file>