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9"/>
  </p:notesMasterIdLst>
  <p:sldIdLst>
    <p:sldId id="256" r:id="rId2"/>
    <p:sldId id="273" r:id="rId3"/>
    <p:sldId id="292" r:id="rId4"/>
    <p:sldId id="293" r:id="rId5"/>
    <p:sldId id="290" r:id="rId6"/>
    <p:sldId id="294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š Smiljanić" initials="MS" lastIdx="1" clrIdx="0">
    <p:extLst>
      <p:ext uri="{19B8F6BF-5375-455C-9EA6-DF929625EA0E}">
        <p15:presenceInfo xmlns:p15="http://schemas.microsoft.com/office/powerpoint/2012/main" userId="S-1-5-21-1482476501-1454471165-682003330-18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94622" autoAdjust="0"/>
  </p:normalViewPr>
  <p:slideViewPr>
    <p:cSldViewPr snapToGrid="0">
      <p:cViewPr varScale="1">
        <p:scale>
          <a:sx n="89" d="100"/>
          <a:sy n="89" d="100"/>
        </p:scale>
        <p:origin x="245" y="77"/>
      </p:cViewPr>
      <p:guideLst/>
    </p:cSldViewPr>
  </p:slideViewPr>
  <p:outlineViewPr>
    <p:cViewPr>
      <p:scale>
        <a:sx n="33" d="100"/>
        <a:sy n="33" d="100"/>
      </p:scale>
      <p:origin x="0" y="-3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6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790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5746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080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60551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00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5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pleSmiki/ITSAndroidPraksa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377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Android </a:t>
            </a:r>
            <a:r>
              <a:rPr lang="en-US" dirty="0" err="1" smtClean="0"/>
              <a:t>praksa</a:t>
            </a:r>
            <a:r>
              <a:rPr lang="sr-Latn-RS" dirty="0" smtClean="0"/>
              <a:t> -</a:t>
            </a:r>
            <a:r>
              <a:rPr lang="en-US" dirty="0" smtClean="0"/>
              <a:t> ITS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7078"/>
            <a:ext cx="9144000" cy="1655762"/>
          </a:xfrm>
        </p:spPr>
        <p:txBody>
          <a:bodyPr/>
          <a:lstStyle/>
          <a:p>
            <a:pPr algn="ctr"/>
            <a:r>
              <a:rPr lang="en-US" dirty="0" smtClean="0"/>
              <a:t>Dan </a:t>
            </a:r>
            <a:r>
              <a:rPr lang="en-US" dirty="0" smtClean="0"/>
              <a:t>5 (od </a:t>
            </a:r>
            <a:r>
              <a:rPr lang="en-US" dirty="0" smtClean="0"/>
              <a:t>8)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09" y="4765391"/>
            <a:ext cx="2685178" cy="16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Ciljevi</a:t>
            </a:r>
            <a:r>
              <a:rPr lang="en-US" dirty="0" smtClean="0"/>
              <a:t> </a:t>
            </a:r>
            <a:r>
              <a:rPr lang="sr-Latn-RS" dirty="0" smtClean="0"/>
              <a:t>dana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ym typeface="Wingdings" panose="05000000000000000000" pitchFamily="2" charset="2"/>
              </a:rPr>
              <a:t>Rad </a:t>
            </a:r>
            <a:r>
              <a:rPr lang="en-GB" sz="2400" dirty="0" err="1" smtClean="0">
                <a:sym typeface="Wingdings" panose="05000000000000000000" pitchFamily="2" charset="2"/>
              </a:rPr>
              <a:t>sa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bazom</a:t>
            </a:r>
            <a:endParaRPr lang="en-GB" sz="2400" dirty="0" smtClean="0">
              <a:sym typeface="Wingdings" panose="05000000000000000000" pitchFamily="2" charset="2"/>
            </a:endParaRPr>
          </a:p>
          <a:p>
            <a:r>
              <a:rPr lang="en-GB" sz="2400" dirty="0" err="1" smtClean="0">
                <a:sym typeface="Wingdings" panose="05000000000000000000" pitchFamily="2" charset="2"/>
              </a:rPr>
              <a:t>Uvod</a:t>
            </a:r>
            <a:r>
              <a:rPr lang="en-GB" sz="2400" dirty="0" smtClean="0">
                <a:sym typeface="Wingdings" panose="05000000000000000000" pitchFamily="2" charset="2"/>
              </a:rPr>
              <a:t> u SQLite</a:t>
            </a:r>
          </a:p>
          <a:p>
            <a:r>
              <a:rPr lang="en-GB" sz="2400" dirty="0" err="1" smtClean="0">
                <a:sym typeface="Wingdings" panose="05000000000000000000" pitchFamily="2" charset="2"/>
              </a:rPr>
              <a:t>Jednostavna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aplikacija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sa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osnovnim</a:t>
            </a:r>
            <a:r>
              <a:rPr lang="en-GB" sz="2400" dirty="0" smtClean="0">
                <a:sym typeface="Wingdings" panose="05000000000000000000" pitchFamily="2" charset="2"/>
              </a:rPr>
              <a:t> DB </a:t>
            </a:r>
            <a:r>
              <a:rPr lang="en-GB" sz="2400" dirty="0" err="1" smtClean="0">
                <a:sym typeface="Wingdings" panose="05000000000000000000" pitchFamily="2" charset="2"/>
              </a:rPr>
              <a:t>operacijama</a:t>
            </a:r>
            <a:endParaRPr lang="en-GB" sz="2400" dirty="0" smtClean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428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SQLite</a:t>
            </a:r>
            <a:r>
              <a:rPr lang="sr-Latn-R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 smtClean="0">
              <a:sym typeface="Wingdings" panose="05000000000000000000" pitchFamily="2" charset="2"/>
            </a:endParaRPr>
          </a:p>
          <a:p>
            <a:r>
              <a:rPr lang="en-GB" sz="2400" dirty="0" err="1" smtClean="0">
                <a:sym typeface="Wingdings" panose="05000000000000000000" pitchFamily="2" charset="2"/>
              </a:rPr>
              <a:t>Manja</a:t>
            </a:r>
            <a:r>
              <a:rPr lang="en-GB" sz="2400" dirty="0" smtClean="0">
                <a:sym typeface="Wingdings" panose="05000000000000000000" pitchFamily="2" charset="2"/>
              </a:rPr>
              <a:t>, </a:t>
            </a:r>
            <a:r>
              <a:rPr lang="en-GB" sz="2400" dirty="0" err="1" smtClean="0">
                <a:sym typeface="Wingdings" panose="05000000000000000000" pitchFamily="2" charset="2"/>
              </a:rPr>
              <a:t>upakovanija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verzija</a:t>
            </a:r>
            <a:r>
              <a:rPr lang="en-GB" sz="2400" dirty="0" smtClean="0">
                <a:sym typeface="Wingdings" panose="05000000000000000000" pitchFamily="2" charset="2"/>
              </a:rPr>
              <a:t> SQL-a</a:t>
            </a:r>
          </a:p>
          <a:p>
            <a:endParaRPr lang="en-GB" sz="2400" dirty="0">
              <a:sym typeface="Wingdings" panose="05000000000000000000" pitchFamily="2" charset="2"/>
            </a:endParaRPr>
          </a:p>
          <a:p>
            <a:r>
              <a:rPr lang="en-GB" sz="2400" dirty="0" err="1" smtClean="0">
                <a:sym typeface="Wingdings" panose="05000000000000000000" pitchFamily="2" charset="2"/>
              </a:rPr>
              <a:t>Baza</a:t>
            </a:r>
            <a:r>
              <a:rPr lang="en-GB" sz="2400" dirty="0" smtClean="0">
                <a:sym typeface="Wingdings" panose="05000000000000000000" pitchFamily="2" charset="2"/>
              </a:rPr>
              <a:t> se </a:t>
            </a:r>
            <a:r>
              <a:rPr lang="en-GB" sz="2400" dirty="0" err="1" smtClean="0">
                <a:sym typeface="Wingdings" panose="05000000000000000000" pitchFamily="2" charset="2"/>
              </a:rPr>
              <a:t>nalazi</a:t>
            </a:r>
            <a:r>
              <a:rPr lang="en-GB" sz="2400" dirty="0" smtClean="0">
                <a:sym typeface="Wingdings" panose="05000000000000000000" pitchFamily="2" charset="2"/>
              </a:rPr>
              <a:t> u </a:t>
            </a:r>
            <a:r>
              <a:rPr lang="en-GB" sz="2400" dirty="0" err="1" smtClean="0">
                <a:sym typeface="Wingdings" panose="05000000000000000000" pitchFamily="2" charset="2"/>
              </a:rPr>
              <a:t>internoj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memoriji</a:t>
            </a:r>
            <a:endParaRPr lang="en-GB" sz="2400" dirty="0" smtClean="0">
              <a:sym typeface="Wingdings" panose="05000000000000000000" pitchFamily="2" charset="2"/>
            </a:endParaRPr>
          </a:p>
          <a:p>
            <a:endParaRPr lang="en-US" sz="2400" dirty="0" smtClean="0"/>
          </a:p>
          <a:p>
            <a:r>
              <a:rPr lang="en-US" sz="2400" dirty="0" err="1" smtClean="0"/>
              <a:t>SQLiteOpenHelper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428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SQLite</a:t>
            </a:r>
            <a:r>
              <a:rPr lang="sr-Latn-R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428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  <p:pic>
        <p:nvPicPr>
          <p:cNvPr id="1026" name="Picture 2" descr="http://lecturesnippets.com/wp-content/uploads/2014/02/Android-SQLite-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1521677"/>
            <a:ext cx="8936966" cy="51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Operacije</a:t>
            </a:r>
            <a:r>
              <a:rPr lang="en-GB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Insert</a:t>
            </a:r>
          </a:p>
          <a:p>
            <a:r>
              <a:rPr lang="en-GB" dirty="0" smtClean="0"/>
              <a:t>Update</a:t>
            </a:r>
          </a:p>
          <a:p>
            <a:r>
              <a:rPr lang="en-GB" dirty="0" smtClean="0"/>
              <a:t>Delete</a:t>
            </a:r>
          </a:p>
          <a:p>
            <a:r>
              <a:rPr lang="en-GB" dirty="0" smtClean="0"/>
              <a:t>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ContentValues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Key - value par</a:t>
            </a:r>
          </a:p>
          <a:p>
            <a:r>
              <a:rPr lang="en-GB" dirty="0" err="1" smtClean="0"/>
              <a:t>Koristi</a:t>
            </a:r>
            <a:r>
              <a:rPr lang="en-GB" dirty="0" smtClean="0"/>
              <a:t> se </a:t>
            </a:r>
            <a:r>
              <a:rPr lang="en-GB" dirty="0" err="1" smtClean="0"/>
              <a:t>za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Insert</a:t>
            </a:r>
          </a:p>
          <a:p>
            <a:pPr lvl="1"/>
            <a:r>
              <a:rPr lang="en-GB" smtClean="0"/>
              <a:t>Update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8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5951"/>
            <a:ext cx="8596668" cy="3880773"/>
          </a:xfrm>
        </p:spPr>
        <p:txBody>
          <a:bodyPr/>
          <a:lstStyle/>
          <a:p>
            <a:r>
              <a:rPr lang="sr-Latn-RS" dirty="0" smtClean="0"/>
              <a:t>Probajte da ...</a:t>
            </a:r>
            <a:endParaRPr lang="sr-Latn-RS" dirty="0"/>
          </a:p>
          <a:p>
            <a:endParaRPr lang="en-GB" dirty="0"/>
          </a:p>
          <a:p>
            <a:r>
              <a:rPr lang="en-GB" sz="2000" dirty="0"/>
              <a:t>Info </a:t>
            </a:r>
          </a:p>
          <a:p>
            <a:pPr lvl="1"/>
            <a:r>
              <a:rPr lang="en-US" sz="1800" dirty="0" err="1"/>
              <a:t>Biblija</a:t>
            </a:r>
            <a:r>
              <a:rPr lang="en-US" sz="1800" dirty="0"/>
              <a:t> - </a:t>
            </a:r>
            <a:r>
              <a:rPr lang="en-US" sz="1800" dirty="0">
                <a:hlinkClick r:id="rId2"/>
              </a:rPr>
              <a:t>https://developer.android.com/</a:t>
            </a:r>
            <a:r>
              <a:rPr lang="en-US" sz="1800" dirty="0"/>
              <a:t> </a:t>
            </a:r>
          </a:p>
          <a:p>
            <a:endParaRPr lang="en-GB" dirty="0" smtClean="0"/>
          </a:p>
          <a:p>
            <a:pPr lvl="1"/>
            <a:r>
              <a:rPr lang="en-US" sz="1800" dirty="0" smtClean="0"/>
              <a:t>PPT + Source code </a:t>
            </a:r>
            <a:r>
              <a:rPr lang="en-US" sz="1800" dirty="0" err="1" smtClean="0"/>
              <a:t>na</a:t>
            </a:r>
            <a:r>
              <a:rPr lang="en-US" sz="1800" dirty="0" smtClean="0"/>
              <a:t> -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github.com/SimpleSmiki/ITSAndroidPraksa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Slobodno</a:t>
            </a:r>
            <a:r>
              <a:rPr lang="en-US" sz="1800" dirty="0" smtClean="0"/>
              <a:t> </a:t>
            </a:r>
            <a:r>
              <a:rPr lang="en-US" sz="1800" dirty="0" err="1" smtClean="0"/>
              <a:t>donesite</a:t>
            </a:r>
            <a:r>
              <a:rPr lang="en-US" sz="1800" dirty="0" smtClean="0"/>
              <a:t> </a:t>
            </a:r>
            <a:r>
              <a:rPr lang="en-US" sz="1800" dirty="0" err="1" smtClean="0"/>
              <a:t>svoje</a:t>
            </a:r>
            <a:r>
              <a:rPr lang="en-US" sz="1800" dirty="0" smtClean="0"/>
              <a:t> </a:t>
            </a:r>
            <a:r>
              <a:rPr lang="en-US" sz="1800" dirty="0" err="1" smtClean="0"/>
              <a:t>uredjaje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testirajte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njima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sr-Latn-RS" sz="1800" dirty="0"/>
              <a:t>Vidimo se u </a:t>
            </a:r>
            <a:r>
              <a:rPr lang="sr-Latn-RS" sz="1800" dirty="0" smtClean="0"/>
              <a:t>utorak </a:t>
            </a:r>
            <a:r>
              <a:rPr lang="en-GB" sz="1800" dirty="0" smtClean="0"/>
              <a:t>:) </a:t>
            </a:r>
            <a:endParaRPr lang="en-GB" sz="1800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6067</TotalTime>
  <Words>111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Android praksa - ITS </vt:lpstr>
      <vt:lpstr>Ciljevi dana </vt:lpstr>
      <vt:lpstr>SQLite </vt:lpstr>
      <vt:lpstr>SQLite </vt:lpstr>
      <vt:lpstr>Operacije </vt:lpstr>
      <vt:lpstr>ContentValues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Miloš Smiljanić</cp:lastModifiedBy>
  <cp:revision>185</cp:revision>
  <dcterms:created xsi:type="dcterms:W3CDTF">2015-05-18T12:53:46Z</dcterms:created>
  <dcterms:modified xsi:type="dcterms:W3CDTF">2016-06-07T11:57:22Z</dcterms:modified>
</cp:coreProperties>
</file>