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2"/>
  </p:notesMasterIdLst>
  <p:sldIdLst>
    <p:sldId id="256" r:id="rId2"/>
    <p:sldId id="273" r:id="rId3"/>
    <p:sldId id="294" r:id="rId4"/>
    <p:sldId id="295" r:id="rId5"/>
    <p:sldId id="289" r:id="rId6"/>
    <p:sldId id="290" r:id="rId7"/>
    <p:sldId id="296" r:id="rId8"/>
    <p:sldId id="297" r:id="rId9"/>
    <p:sldId id="298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oš Smiljanić" initials="MS" lastIdx="1" clrIdx="0">
    <p:extLst>
      <p:ext uri="{19B8F6BF-5375-455C-9EA6-DF929625EA0E}">
        <p15:presenceInfo xmlns:p15="http://schemas.microsoft.com/office/powerpoint/2012/main" userId="S-1-5-21-1482476501-1454471165-682003330-18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4622" autoAdjust="0"/>
  </p:normalViewPr>
  <p:slideViewPr>
    <p:cSldViewPr snapToGrid="0">
      <p:cViewPr varScale="1">
        <p:scale>
          <a:sx n="89" d="100"/>
          <a:sy n="89" d="100"/>
        </p:scale>
        <p:origin x="307" y="77"/>
      </p:cViewPr>
      <p:guideLst/>
    </p:cSldViewPr>
  </p:slideViewPr>
  <p:outlineViewPr>
    <p:cViewPr>
      <p:scale>
        <a:sx n="33" d="100"/>
        <a:sy n="33" d="100"/>
      </p:scale>
      <p:origin x="0" y="-3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ABF2-0DA8-4D73-92C5-4380F4D28A7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9599-E66B-4156-9081-3B50C94E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Single Screen</a:t>
            </a:r>
            <a:r>
              <a:rPr lang="en-GB" baseline="0" dirty="0" smtClean="0"/>
              <a:t> that user can manipulate</a:t>
            </a:r>
          </a:p>
          <a:p>
            <a:r>
              <a:rPr lang="en-GB" baseline="0" dirty="0" smtClean="0"/>
              <a:t>Background process, no interface</a:t>
            </a:r>
          </a:p>
          <a:p>
            <a:r>
              <a:rPr lang="en-GB" baseline="0" dirty="0" smtClean="0"/>
              <a:t>Manages shared set of app data</a:t>
            </a:r>
          </a:p>
          <a:p>
            <a:r>
              <a:rPr lang="en-GB" baseline="0" dirty="0" smtClean="0"/>
              <a:t>Responds to system broadcasts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3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Single Screen</a:t>
            </a:r>
            <a:r>
              <a:rPr lang="en-GB" baseline="0" dirty="0" smtClean="0"/>
              <a:t> that user can manipulate</a:t>
            </a:r>
          </a:p>
          <a:p>
            <a:r>
              <a:rPr lang="en-GB" baseline="0" dirty="0" smtClean="0"/>
              <a:t>Background process, no interface</a:t>
            </a:r>
          </a:p>
          <a:p>
            <a:r>
              <a:rPr lang="en-GB" baseline="0" dirty="0" smtClean="0"/>
              <a:t>Manages shared set of app data</a:t>
            </a:r>
          </a:p>
          <a:p>
            <a:r>
              <a:rPr lang="en-GB" baseline="0" dirty="0" smtClean="0"/>
              <a:t>Responds to system broadcasts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7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Single Screen</a:t>
            </a:r>
            <a:r>
              <a:rPr lang="en-GB" baseline="0" dirty="0" smtClean="0"/>
              <a:t> that user can manipulate</a:t>
            </a:r>
          </a:p>
          <a:p>
            <a:r>
              <a:rPr lang="en-GB" baseline="0" dirty="0" smtClean="0"/>
              <a:t>Background process, no interface</a:t>
            </a:r>
          </a:p>
          <a:p>
            <a:r>
              <a:rPr lang="en-GB" baseline="0" dirty="0" smtClean="0"/>
              <a:t>Manages shared set of app data</a:t>
            </a:r>
          </a:p>
          <a:p>
            <a:r>
              <a:rPr lang="en-GB" baseline="0" dirty="0" smtClean="0"/>
              <a:t>Responds to system broadcasts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7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0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Single Screen</a:t>
            </a:r>
            <a:r>
              <a:rPr lang="en-GB" baseline="0" dirty="0" smtClean="0"/>
              <a:t> that user can manipulate</a:t>
            </a:r>
          </a:p>
          <a:p>
            <a:r>
              <a:rPr lang="en-GB" baseline="0" dirty="0" smtClean="0"/>
              <a:t>Background process, no interface</a:t>
            </a:r>
          </a:p>
          <a:p>
            <a:r>
              <a:rPr lang="en-GB" baseline="0" dirty="0" smtClean="0"/>
              <a:t>Manages shared set of app data</a:t>
            </a:r>
          </a:p>
          <a:p>
            <a:r>
              <a:rPr lang="en-GB" baseline="0" dirty="0" smtClean="0"/>
              <a:t>Responds to system broadcasts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5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Single Screen</a:t>
            </a:r>
            <a:r>
              <a:rPr lang="en-GB" baseline="0" dirty="0" smtClean="0"/>
              <a:t> that user can manipulate</a:t>
            </a:r>
          </a:p>
          <a:p>
            <a:r>
              <a:rPr lang="en-GB" baseline="0" dirty="0" smtClean="0"/>
              <a:t>Background process, no interface</a:t>
            </a:r>
          </a:p>
          <a:p>
            <a:r>
              <a:rPr lang="en-GB" baseline="0" dirty="0" smtClean="0"/>
              <a:t>Manages shared set of app data</a:t>
            </a:r>
          </a:p>
          <a:p>
            <a:r>
              <a:rPr lang="en-GB" baseline="0" dirty="0" smtClean="0"/>
              <a:t>Responds to system broadcasts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00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Single Screen</a:t>
            </a:r>
            <a:r>
              <a:rPr lang="en-GB" baseline="0" dirty="0" smtClean="0"/>
              <a:t> that user can manipulate</a:t>
            </a:r>
          </a:p>
          <a:p>
            <a:r>
              <a:rPr lang="en-GB" baseline="0" dirty="0" smtClean="0"/>
              <a:t>Background process, no interface</a:t>
            </a:r>
          </a:p>
          <a:p>
            <a:r>
              <a:rPr lang="en-GB" baseline="0" dirty="0" smtClean="0"/>
              <a:t>Manages shared set of app data</a:t>
            </a:r>
          </a:p>
          <a:p>
            <a:r>
              <a:rPr lang="en-GB" baseline="0" dirty="0" smtClean="0"/>
              <a:t>Responds to system broadcasts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790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957469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080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60551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00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4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2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5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pleSmiki/ITSAndroidPraksa" TargetMode="External"/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6377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Android </a:t>
            </a:r>
            <a:r>
              <a:rPr lang="en-US" dirty="0" err="1" smtClean="0"/>
              <a:t>praksa</a:t>
            </a:r>
            <a:r>
              <a:rPr lang="sr-Latn-RS" dirty="0" smtClean="0"/>
              <a:t> -</a:t>
            </a:r>
            <a:r>
              <a:rPr lang="en-US" dirty="0" smtClean="0"/>
              <a:t> ITS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7078"/>
            <a:ext cx="9144000" cy="1655762"/>
          </a:xfrm>
        </p:spPr>
        <p:txBody>
          <a:bodyPr/>
          <a:lstStyle/>
          <a:p>
            <a:pPr algn="ctr"/>
            <a:r>
              <a:rPr lang="en-US" dirty="0" smtClean="0"/>
              <a:t>Dan </a:t>
            </a:r>
            <a:r>
              <a:rPr lang="en-US" dirty="0" smtClean="0"/>
              <a:t>3 </a:t>
            </a:r>
            <a:r>
              <a:rPr lang="en-US" dirty="0" smtClean="0"/>
              <a:t>(od 8)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09" y="4765391"/>
            <a:ext cx="2685178" cy="16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05951"/>
            <a:ext cx="8596668" cy="3880773"/>
          </a:xfrm>
        </p:spPr>
        <p:txBody>
          <a:bodyPr/>
          <a:lstStyle/>
          <a:p>
            <a:r>
              <a:rPr lang="sr-Latn-RS" dirty="0" smtClean="0"/>
              <a:t>Probajte da ...</a:t>
            </a:r>
            <a:endParaRPr lang="sr-Latn-RS" dirty="0"/>
          </a:p>
          <a:p>
            <a:endParaRPr lang="en-GB" dirty="0"/>
          </a:p>
          <a:p>
            <a:r>
              <a:rPr lang="en-GB" sz="2000" dirty="0"/>
              <a:t>Info </a:t>
            </a:r>
          </a:p>
          <a:p>
            <a:pPr lvl="1"/>
            <a:r>
              <a:rPr lang="en-US" sz="1800" dirty="0" err="1"/>
              <a:t>Biblija</a:t>
            </a:r>
            <a:r>
              <a:rPr lang="en-US" sz="1800" dirty="0"/>
              <a:t> - </a:t>
            </a:r>
            <a:r>
              <a:rPr lang="en-US" sz="1800" dirty="0">
                <a:hlinkClick r:id="rId2"/>
              </a:rPr>
              <a:t>https://developer.android.com/</a:t>
            </a:r>
            <a:r>
              <a:rPr lang="en-US" sz="1800" dirty="0"/>
              <a:t> </a:t>
            </a:r>
          </a:p>
          <a:p>
            <a:endParaRPr lang="en-GB" dirty="0" smtClean="0"/>
          </a:p>
          <a:p>
            <a:pPr lvl="1"/>
            <a:r>
              <a:rPr lang="en-US" sz="1800" dirty="0" smtClean="0"/>
              <a:t>PPT + Source code </a:t>
            </a:r>
            <a:r>
              <a:rPr lang="en-US" sz="1800" dirty="0" err="1" smtClean="0"/>
              <a:t>na</a:t>
            </a:r>
            <a:r>
              <a:rPr lang="en-US" sz="1800" dirty="0" smtClean="0"/>
              <a:t> -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github.com/SimpleSmiki/ITSAndroidPraksa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err="1" smtClean="0"/>
              <a:t>Slobodno</a:t>
            </a:r>
            <a:r>
              <a:rPr lang="en-US" sz="1800" dirty="0" smtClean="0"/>
              <a:t> </a:t>
            </a:r>
            <a:r>
              <a:rPr lang="en-US" sz="1800" dirty="0" err="1" smtClean="0"/>
              <a:t>donesite</a:t>
            </a:r>
            <a:r>
              <a:rPr lang="en-US" sz="1800" dirty="0" smtClean="0"/>
              <a:t> </a:t>
            </a:r>
            <a:r>
              <a:rPr lang="en-US" sz="1800" dirty="0" err="1" smtClean="0"/>
              <a:t>svoje</a:t>
            </a:r>
            <a:r>
              <a:rPr lang="en-US" sz="1800" dirty="0" smtClean="0"/>
              <a:t> </a:t>
            </a:r>
            <a:r>
              <a:rPr lang="en-US" sz="1800" dirty="0" err="1" smtClean="0"/>
              <a:t>uredjaje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testirajte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njima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sr-Latn-RS" sz="1800" dirty="0"/>
              <a:t>Vidimo se u </a:t>
            </a:r>
            <a:r>
              <a:rPr lang="sr-Latn-RS" sz="1800" dirty="0" smtClean="0"/>
              <a:t>petak </a:t>
            </a:r>
            <a:r>
              <a:rPr lang="en-GB" sz="1800" dirty="0" smtClean="0"/>
              <a:t>:) </a:t>
            </a:r>
            <a:endParaRPr lang="en-GB" sz="1800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Ciljevi</a:t>
            </a:r>
            <a:r>
              <a:rPr lang="en-US" dirty="0" smtClean="0"/>
              <a:t> </a:t>
            </a:r>
            <a:r>
              <a:rPr lang="sr-Latn-RS" dirty="0" smtClean="0"/>
              <a:t>dana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sz="2400" dirty="0" smtClean="0">
              <a:sym typeface="Wingdings" panose="05000000000000000000" pitchFamily="2" charset="2"/>
            </a:endParaRPr>
          </a:p>
          <a:p>
            <a:r>
              <a:rPr lang="sr-Latn-RS" sz="2400" dirty="0" smtClean="0">
                <a:sym typeface="Wingdings" panose="05000000000000000000" pitchFamily="2" charset="2"/>
              </a:rPr>
              <a:t>Tranzicija </a:t>
            </a:r>
            <a:r>
              <a:rPr lang="sr-Latn-RS" sz="2400" dirty="0" smtClean="0">
                <a:sym typeface="Wingdings" panose="05000000000000000000" pitchFamily="2" charset="2"/>
              </a:rPr>
              <a:t>iz </a:t>
            </a:r>
            <a:r>
              <a:rPr lang="sr-Latn-RS" sz="2400" dirty="0">
                <a:sym typeface="Wingdings" panose="05000000000000000000" pitchFamily="2" charset="2"/>
              </a:rPr>
              <a:t>Aktivnosti</a:t>
            </a:r>
          </a:p>
          <a:p>
            <a:r>
              <a:rPr lang="en-US" sz="2400" dirty="0" err="1"/>
              <a:t>Interakcija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drugim</a:t>
            </a:r>
            <a:r>
              <a:rPr lang="en-US" sz="2400" dirty="0"/>
              <a:t> </a:t>
            </a:r>
            <a:r>
              <a:rPr lang="en-US" sz="2400" dirty="0" err="1" smtClean="0"/>
              <a:t>aplikacijama</a:t>
            </a:r>
            <a:endParaRPr lang="sr-Latn-RS" sz="2400" dirty="0" smtClean="0"/>
          </a:p>
          <a:p>
            <a:r>
              <a:rPr lang="sr-Latn-RS" sz="2400" dirty="0" smtClean="0">
                <a:sym typeface="Wingdings" panose="05000000000000000000" pitchFamily="2" charset="2"/>
              </a:rPr>
              <a:t>Čuvanje stanja aktivnosti</a:t>
            </a:r>
          </a:p>
          <a:p>
            <a:r>
              <a:rPr lang="sr-Latn-RS" sz="2400" dirty="0" smtClean="0">
                <a:sym typeface="Wingdings" panose="05000000000000000000" pitchFamily="2" charset="2"/>
              </a:rPr>
              <a:t>Activity Lifecycle</a:t>
            </a:r>
            <a:endParaRPr lang="sr-Latn-RS" sz="2400" dirty="0" smtClean="0">
              <a:sym typeface="Wingdings" panose="05000000000000000000" pitchFamily="2" charset="2"/>
            </a:endParaRPr>
          </a:p>
          <a:p>
            <a:r>
              <a:rPr lang="en-GB" sz="2400" dirty="0" smtClean="0">
                <a:sym typeface="Wingdings" panose="05000000000000000000" pitchFamily="2" charset="2"/>
              </a:rPr>
              <a:t>Log, debug I </a:t>
            </a:r>
            <a:r>
              <a:rPr lang="en-GB" sz="2400" dirty="0" err="1" smtClean="0">
                <a:sym typeface="Wingdings" panose="05000000000000000000" pitchFamily="2" charset="2"/>
              </a:rPr>
              <a:t>ostale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korisne</a:t>
            </a:r>
            <a:r>
              <a:rPr lang="en-GB" sz="2400" dirty="0" smtClean="0">
                <a:sym typeface="Wingdings" panose="05000000000000000000" pitchFamily="2" charset="2"/>
              </a:rPr>
              <a:t> a </a:t>
            </a:r>
            <a:r>
              <a:rPr lang="en-GB" sz="2400" dirty="0" err="1" smtClean="0">
                <a:sym typeface="Wingdings" panose="05000000000000000000" pitchFamily="2" charset="2"/>
              </a:rPr>
              <a:t>pomalo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dosadne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stvari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428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Tranzicija izmedju aktivnosti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2932"/>
            <a:ext cx="8596668" cy="3880773"/>
          </a:xfrm>
        </p:spPr>
        <p:txBody>
          <a:bodyPr/>
          <a:lstStyle/>
          <a:p>
            <a:r>
              <a:rPr lang="sr-Latn-RS" dirty="0" smtClean="0"/>
              <a:t>Intent </a:t>
            </a:r>
          </a:p>
          <a:p>
            <a:pPr lvl="1"/>
            <a:r>
              <a:rPr lang="sr-Latn-RS" dirty="0" smtClean="0"/>
              <a:t>Namera</a:t>
            </a:r>
          </a:p>
          <a:p>
            <a:pPr lvl="1"/>
            <a:r>
              <a:rPr lang="sr-Latn-RS" dirty="0" smtClean="0"/>
              <a:t>Parametri </a:t>
            </a:r>
          </a:p>
          <a:p>
            <a:pPr lvl="2"/>
            <a:r>
              <a:rPr lang="sr-Latn-RS" dirty="0" smtClean="0"/>
              <a:t>Context </a:t>
            </a:r>
          </a:p>
          <a:p>
            <a:pPr lvl="2"/>
            <a:r>
              <a:rPr lang="sr-Latn-RS" dirty="0" smtClean="0"/>
              <a:t>NextActivity.class</a:t>
            </a:r>
          </a:p>
          <a:p>
            <a:pPr lvl="2"/>
            <a:endParaRPr lang="sr-Latn-RS" dirty="0"/>
          </a:p>
          <a:p>
            <a:r>
              <a:rPr lang="sr-Latn-RS" dirty="0" smtClean="0"/>
              <a:t>Prosledjivanje parametera</a:t>
            </a:r>
          </a:p>
          <a:p>
            <a:pPr lvl="1"/>
            <a:r>
              <a:rPr lang="sr-Latn-RS" dirty="0" smtClean="0"/>
              <a:t>putExtra</a:t>
            </a:r>
          </a:p>
          <a:p>
            <a:pPr lvl="1"/>
            <a:r>
              <a:rPr lang="sr-Latn-RS" dirty="0" smtClean="0"/>
              <a:t>Bundle</a:t>
            </a:r>
          </a:p>
          <a:p>
            <a:pPr lvl="1"/>
            <a:endParaRPr lang="sr-Latn-R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Interakcija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drugim</a:t>
            </a:r>
            <a:r>
              <a:rPr lang="en-GB" dirty="0" smtClean="0"/>
              <a:t> </a:t>
            </a:r>
            <a:r>
              <a:rPr lang="en-GB" dirty="0" err="1" smtClean="0"/>
              <a:t>aplikacijama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2932"/>
            <a:ext cx="8596668" cy="3880773"/>
          </a:xfrm>
        </p:spPr>
        <p:txBody>
          <a:bodyPr/>
          <a:lstStyle/>
          <a:p>
            <a:r>
              <a:rPr lang="sr-Latn-RS" dirty="0" smtClean="0"/>
              <a:t>Slanje korisnika u drugu aplikaciju</a:t>
            </a:r>
          </a:p>
          <a:p>
            <a:pPr lvl="1"/>
            <a:r>
              <a:rPr lang="en-GB" dirty="0" err="1" smtClean="0"/>
              <a:t>Opet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sr-Latn-RS" dirty="0" smtClean="0"/>
              <a:t>ntent, ali implicitan</a:t>
            </a:r>
            <a:endParaRPr lang="sr-Latn-RS" dirty="0" smtClean="0"/>
          </a:p>
          <a:p>
            <a:pPr lvl="1"/>
            <a:r>
              <a:rPr lang="en-GB" dirty="0" smtClean="0"/>
              <a:t>URI</a:t>
            </a:r>
            <a:endParaRPr lang="sr-Latn-RS" dirty="0" smtClean="0"/>
          </a:p>
          <a:p>
            <a:pPr lvl="1"/>
            <a:r>
              <a:rPr lang="sr-Latn-RS" dirty="0" smtClean="0"/>
              <a:t>Najčešći primeri</a:t>
            </a:r>
          </a:p>
          <a:p>
            <a:pPr lvl="2"/>
            <a:r>
              <a:rPr lang="sr-Latn-RS" dirty="0" smtClean="0"/>
              <a:t>Share sadržaja</a:t>
            </a:r>
            <a:endParaRPr lang="en-GB" dirty="0"/>
          </a:p>
          <a:p>
            <a:pPr lvl="2"/>
            <a:endParaRPr lang="sr-Latn-RS" dirty="0" smtClean="0"/>
          </a:p>
          <a:p>
            <a:r>
              <a:rPr lang="en-GB" dirty="0" err="1" smtClean="0"/>
              <a:t>Dobijanje</a:t>
            </a:r>
            <a:r>
              <a:rPr lang="en-GB" dirty="0" smtClean="0"/>
              <a:t> </a:t>
            </a:r>
            <a:r>
              <a:rPr lang="en-GB" dirty="0" err="1" smtClean="0"/>
              <a:t>odgovara</a:t>
            </a:r>
            <a:endParaRPr lang="en-GB" dirty="0" smtClean="0"/>
          </a:p>
          <a:p>
            <a:pPr lvl="1"/>
            <a:r>
              <a:rPr lang="en-GB" dirty="0" err="1" smtClean="0"/>
              <a:t>onActivity</a:t>
            </a:r>
            <a:r>
              <a:rPr lang="en-GB" dirty="0" err="1" smtClean="0"/>
              <a:t>Result</a:t>
            </a:r>
            <a:endParaRPr lang="sr-Latn-RS" dirty="0" smtClean="0"/>
          </a:p>
          <a:p>
            <a:pPr lvl="1"/>
            <a:endParaRPr lang="en-GB" dirty="0" smtClean="0"/>
          </a:p>
          <a:p>
            <a:r>
              <a:rPr lang="en-GB" dirty="0" err="1" smtClean="0"/>
              <a:t>Omugu</a:t>
            </a:r>
            <a:r>
              <a:rPr lang="sr-Latn-RS" dirty="0" smtClean="0"/>
              <a:t>ćavanje korišćenja naše aktivnosti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2932"/>
            <a:ext cx="8596668" cy="3880773"/>
          </a:xfrm>
        </p:spPr>
        <p:txBody>
          <a:bodyPr/>
          <a:lstStyle/>
          <a:p>
            <a:r>
              <a:rPr lang="sr-Latn-RS" dirty="0" smtClean="0"/>
              <a:t>Upotreba na sve strane</a:t>
            </a:r>
          </a:p>
          <a:p>
            <a:endParaRPr lang="sr-Latn-RS" dirty="0" smtClean="0"/>
          </a:p>
          <a:p>
            <a:r>
              <a:rPr lang="sr-Latn-RS" dirty="0" smtClean="0"/>
              <a:t>Laički, kontekst pomaže objektima da znaju gde se nalaze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Kori</a:t>
            </a:r>
            <a:r>
              <a:rPr lang="sr-Latn-RS" dirty="0" smtClean="0"/>
              <a:t>šćenje</a:t>
            </a:r>
          </a:p>
          <a:p>
            <a:pPr lvl="1"/>
            <a:r>
              <a:rPr lang="sr-Latn-RS" dirty="0" smtClean="0"/>
              <a:t>Kod kreiranja objekata, naročito View-ova</a:t>
            </a:r>
          </a:p>
          <a:p>
            <a:pPr lvl="1"/>
            <a:r>
              <a:rPr lang="sr-Latn-RS" dirty="0" smtClean="0"/>
              <a:t>Za pristup resursima</a:t>
            </a:r>
          </a:p>
          <a:p>
            <a:pPr lvl="1"/>
            <a:r>
              <a:rPr lang="sr-Latn-RS" dirty="0" smtClean="0"/>
              <a:t>Pristup komponentama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Aktivnost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  <p:pic>
        <p:nvPicPr>
          <p:cNvPr id="2050" name="Picture 2" descr="http://i.stack.imgur.com/2CP6n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9" y="1790369"/>
            <a:ext cx="9853757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2932"/>
            <a:ext cx="8596668" cy="3880773"/>
          </a:xfrm>
        </p:spPr>
        <p:txBody>
          <a:bodyPr>
            <a:normAutofit/>
          </a:bodyPr>
          <a:lstStyle/>
          <a:p>
            <a:r>
              <a:rPr lang="sr-Latn-RS" dirty="0" smtClean="0"/>
              <a:t>onCreate  </a:t>
            </a:r>
          </a:p>
          <a:p>
            <a:pPr lvl="1"/>
            <a:r>
              <a:rPr lang="sr-Latn-RS" dirty="0" smtClean="0"/>
              <a:t>Definisanje UI-ja</a:t>
            </a:r>
          </a:p>
          <a:p>
            <a:pPr lvl="1"/>
            <a:r>
              <a:rPr lang="sr-Latn-RS" dirty="0" smtClean="0"/>
              <a:t>Incijalizacija field varijabli</a:t>
            </a:r>
          </a:p>
          <a:p>
            <a:r>
              <a:rPr lang="sr-Latn-RS" dirty="0" smtClean="0"/>
              <a:t>onDestroy</a:t>
            </a:r>
          </a:p>
          <a:p>
            <a:pPr lvl="1"/>
            <a:r>
              <a:rPr lang="sr-Latn-RS" dirty="0" smtClean="0"/>
              <a:t>Ovde možemo olakšati GC-u</a:t>
            </a:r>
          </a:p>
          <a:p>
            <a:pPr lvl="1"/>
            <a:r>
              <a:rPr lang="sr-Latn-RS" dirty="0" smtClean="0"/>
              <a:t>Osloboditi reference na teže elemente, slike</a:t>
            </a:r>
            <a:endParaRPr lang="sr-Latn-R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2932"/>
            <a:ext cx="8596668" cy="3880773"/>
          </a:xfrm>
        </p:spPr>
        <p:txBody>
          <a:bodyPr>
            <a:normAutofit/>
          </a:bodyPr>
          <a:lstStyle/>
          <a:p>
            <a:r>
              <a:rPr lang="sr-Latn-RS" dirty="0" smtClean="0"/>
              <a:t>onPause  </a:t>
            </a:r>
          </a:p>
          <a:p>
            <a:pPr lvl="1"/>
            <a:r>
              <a:rPr lang="sr-Latn-RS" dirty="0" smtClean="0"/>
              <a:t>Stopirati tekuce procese</a:t>
            </a:r>
          </a:p>
          <a:p>
            <a:pPr lvl="2"/>
            <a:r>
              <a:rPr lang="sr-Latn-RS" dirty="0" smtClean="0"/>
              <a:t>Video, zvuk, animaciju</a:t>
            </a:r>
          </a:p>
          <a:p>
            <a:pPr lvl="1"/>
            <a:r>
              <a:rPr lang="sr-Latn-RS" dirty="0" smtClean="0"/>
              <a:t>Osloboditi resurse</a:t>
            </a:r>
            <a:endParaRPr lang="sr-Latn-RS" dirty="0"/>
          </a:p>
          <a:p>
            <a:r>
              <a:rPr lang="sr-Latn-RS" dirty="0" smtClean="0"/>
              <a:t>onResume</a:t>
            </a:r>
          </a:p>
          <a:p>
            <a:pPr lvl="1"/>
            <a:r>
              <a:rPr lang="sr-Latn-RS" dirty="0" smtClean="0"/>
              <a:t>Nastavak procesa</a:t>
            </a:r>
          </a:p>
          <a:p>
            <a:pPr lvl="1"/>
            <a:r>
              <a:rPr lang="sr-Latn-RS" dirty="0" smtClean="0"/>
              <a:t>Re-inicijalizacija resursa</a:t>
            </a:r>
          </a:p>
          <a:p>
            <a:r>
              <a:rPr lang="sr-Latn-RS" dirty="0" smtClean="0"/>
              <a:t>onStart</a:t>
            </a:r>
            <a:endParaRPr lang="en-GB" dirty="0"/>
          </a:p>
          <a:p>
            <a:r>
              <a:rPr lang="sr-Latn-RS" dirty="0"/>
              <a:t>onStop</a:t>
            </a:r>
          </a:p>
          <a:p>
            <a:pPr lvl="1"/>
            <a:endParaRPr lang="sr-Latn-R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Čuvanje stanja aktivnosti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2932"/>
            <a:ext cx="8596668" cy="3880773"/>
          </a:xfrm>
        </p:spPr>
        <p:txBody>
          <a:bodyPr>
            <a:normAutofit/>
          </a:bodyPr>
          <a:lstStyle/>
          <a:p>
            <a:r>
              <a:rPr lang="sr-Latn-RS" dirty="0" smtClean="0"/>
              <a:t>onSaveInstanceState</a:t>
            </a:r>
          </a:p>
          <a:p>
            <a:pPr lvl="1"/>
            <a:r>
              <a:rPr lang="sr-Latn-RS" dirty="0" smtClean="0"/>
              <a:t>Poziva se nakon onPause</a:t>
            </a:r>
          </a:p>
          <a:p>
            <a:pPr lvl="1"/>
            <a:endParaRPr lang="sr-Latn-RS" dirty="0"/>
          </a:p>
          <a:p>
            <a:r>
              <a:rPr lang="sr-Latn-RS" dirty="0" smtClean="0"/>
              <a:t>Iz onCreate možemo pokupimo sačuvana stanja</a:t>
            </a:r>
          </a:p>
          <a:p>
            <a:endParaRPr lang="sr-Latn-RS" dirty="0"/>
          </a:p>
          <a:p>
            <a:r>
              <a:rPr lang="sr-Latn-RS" dirty="0" smtClean="0"/>
              <a:t>Karakterističan primer - rotacija</a:t>
            </a:r>
            <a:endParaRPr lang="sr-Latn-RS" dirty="0"/>
          </a:p>
          <a:p>
            <a:pPr lvl="1"/>
            <a:endParaRPr lang="sr-Latn-R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5409</TotalTime>
  <Words>356</Words>
  <Application>Microsoft Office PowerPoint</Application>
  <PresentationFormat>Widescreen</PresentationFormat>
  <Paragraphs>123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Android praksa - ITS </vt:lpstr>
      <vt:lpstr>Ciljevi dana </vt:lpstr>
      <vt:lpstr>Tranzicija izmedju aktivnosti</vt:lpstr>
      <vt:lpstr>Interakcija sa drugim aplikacijama</vt:lpstr>
      <vt:lpstr>Context </vt:lpstr>
      <vt:lpstr>Aktivnost</vt:lpstr>
      <vt:lpstr>LifeCycle</vt:lpstr>
      <vt:lpstr>LifeCycle</vt:lpstr>
      <vt:lpstr>Čuvanje stanja aktivnosti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Radovan Ostojić</dc:creator>
  <cp:lastModifiedBy>Miloš Smiljanić</cp:lastModifiedBy>
  <cp:revision>177</cp:revision>
  <dcterms:created xsi:type="dcterms:W3CDTF">2015-05-18T12:53:46Z</dcterms:created>
  <dcterms:modified xsi:type="dcterms:W3CDTF">2016-05-31T11:53:17Z</dcterms:modified>
</cp:coreProperties>
</file>