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3" r:id="rId6"/>
    <p:sldId id="259" r:id="rId7"/>
    <p:sldId id="262" r:id="rId8"/>
    <p:sldId id="281" r:id="rId9"/>
    <p:sldId id="282" r:id="rId10"/>
    <p:sldId id="280" r:id="rId11"/>
    <p:sldId id="285" r:id="rId12"/>
    <p:sldId id="283" r:id="rId13"/>
    <p:sldId id="286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š Smiljanić" initials="MS" lastIdx="1" clrIdx="0">
    <p:extLst>
      <p:ext uri="{19B8F6BF-5375-455C-9EA6-DF929625EA0E}">
        <p15:presenceInfo xmlns:p15="http://schemas.microsoft.com/office/powerpoint/2012/main" userId="S-1-5-21-1482476501-1454471165-682003330-18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Single Screen</a:t>
            </a:r>
            <a:r>
              <a:rPr lang="en-GB" baseline="0" dirty="0" smtClean="0"/>
              <a:t> that user can manipulate</a:t>
            </a:r>
          </a:p>
          <a:p>
            <a:r>
              <a:rPr lang="en-GB" baseline="0" dirty="0" smtClean="0"/>
              <a:t>Background process, no interface</a:t>
            </a:r>
          </a:p>
          <a:p>
            <a:r>
              <a:rPr lang="en-GB" baseline="0" dirty="0" smtClean="0"/>
              <a:t>Manages shared set of app data</a:t>
            </a:r>
          </a:p>
          <a:p>
            <a:r>
              <a:rPr lang="en-GB" baseline="0" dirty="0" smtClean="0"/>
              <a:t>Responds to system broadcasts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790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5746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080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6055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0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pleSmiki/ITSAndroidPraksa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milos.smiljanic@comtrad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37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Android </a:t>
            </a:r>
            <a:r>
              <a:rPr lang="en-US" dirty="0" err="1" smtClean="0"/>
              <a:t>praksa</a:t>
            </a:r>
            <a:r>
              <a:rPr lang="sr-Latn-RS" dirty="0" smtClean="0"/>
              <a:t> -</a:t>
            </a:r>
            <a:r>
              <a:rPr lang="en-US" dirty="0" smtClean="0"/>
              <a:t> ITS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7078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Dan 1 (od 8)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09" y="4765391"/>
            <a:ext cx="2685178" cy="16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Prvi nivo -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951"/>
            <a:ext cx="8596668" cy="3880773"/>
          </a:xfrm>
        </p:spPr>
        <p:txBody>
          <a:bodyPr/>
          <a:lstStyle/>
          <a:p>
            <a:r>
              <a:rPr lang="sr-Latn-RS" dirty="0"/>
              <a:t>Linux Kernel</a:t>
            </a:r>
          </a:p>
          <a:p>
            <a:pPr lvl="1"/>
            <a:r>
              <a:rPr lang="sr-Latn-RS" dirty="0"/>
              <a:t>Veza izmedju hardvera i softvera</a:t>
            </a:r>
          </a:p>
          <a:p>
            <a:pPr lvl="1"/>
            <a:r>
              <a:rPr lang="sr-Latn-RS" dirty="0"/>
              <a:t>Robustan sistem</a:t>
            </a:r>
          </a:p>
          <a:p>
            <a:pPr lvl="1"/>
            <a:r>
              <a:rPr lang="sr-Latn-RS" dirty="0"/>
              <a:t>Upravlja </a:t>
            </a:r>
            <a:endParaRPr lang="sr-Latn-RS" dirty="0" smtClean="0"/>
          </a:p>
          <a:p>
            <a:pPr lvl="2"/>
            <a:r>
              <a:rPr lang="sr-Latn-RS" dirty="0" smtClean="0"/>
              <a:t>Memorijom</a:t>
            </a:r>
          </a:p>
          <a:p>
            <a:pPr lvl="2"/>
            <a:r>
              <a:rPr lang="sr-Latn-RS" dirty="0" smtClean="0"/>
              <a:t>Procesima</a:t>
            </a:r>
          </a:p>
          <a:p>
            <a:pPr lvl="2"/>
            <a:r>
              <a:rPr lang="sr-Latn-RS" dirty="0" smtClean="0"/>
              <a:t>Mrežom</a:t>
            </a:r>
          </a:p>
          <a:p>
            <a:pPr lvl="2"/>
            <a:r>
              <a:rPr lang="sr-Latn-RS" dirty="0" smtClean="0"/>
              <a:t>Jezgro infrastrukture</a:t>
            </a:r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Biblioteke i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951"/>
            <a:ext cx="8596668" cy="3880773"/>
          </a:xfrm>
        </p:spPr>
        <p:txBody>
          <a:bodyPr/>
          <a:lstStyle/>
          <a:p>
            <a:r>
              <a:rPr lang="sr-Latn-RS" dirty="0" smtClean="0"/>
              <a:t>Zeleno - nativne biblioteke</a:t>
            </a:r>
          </a:p>
          <a:p>
            <a:pPr lvl="1"/>
            <a:r>
              <a:rPr lang="sr-Latn-RS" dirty="0" smtClean="0"/>
              <a:t>C/C++</a:t>
            </a:r>
            <a:endParaRPr lang="sr-Latn-RS" dirty="0"/>
          </a:p>
          <a:p>
            <a:r>
              <a:rPr lang="sr-Latn-RS" dirty="0" smtClean="0"/>
              <a:t>Žuto – android runtime</a:t>
            </a:r>
          </a:p>
          <a:p>
            <a:pPr lvl="1"/>
            <a:r>
              <a:rPr lang="sr-Latn-RS" dirty="0" smtClean="0"/>
              <a:t>Upralvlja baterijom, procesorom, memorijom radi boljeg iskorišćenja i manje potrošnje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6529"/>
            <a:ext cx="8596668" cy="4370195"/>
          </a:xfrm>
        </p:spPr>
        <p:txBody>
          <a:bodyPr/>
          <a:lstStyle/>
          <a:p>
            <a:r>
              <a:rPr lang="sr-Latn-RS" dirty="0" smtClean="0"/>
              <a:t>Napisan u JAVA</a:t>
            </a:r>
            <a:endParaRPr lang="sr-Latn-RS" dirty="0"/>
          </a:p>
          <a:p>
            <a:r>
              <a:rPr lang="sr-Latn-RS" dirty="0" smtClean="0"/>
              <a:t>Toolkit</a:t>
            </a:r>
          </a:p>
          <a:p>
            <a:r>
              <a:rPr lang="sr-Latn-RS" dirty="0" smtClean="0"/>
              <a:t>Koriste ga sve aplikacije na uređaju</a:t>
            </a:r>
          </a:p>
          <a:p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Home aplikacija</a:t>
            </a:r>
          </a:p>
          <a:p>
            <a:r>
              <a:rPr lang="sr-Latn-RS" dirty="0" smtClean="0"/>
              <a:t>Kontakt aplikacija</a:t>
            </a:r>
          </a:p>
          <a:p>
            <a:r>
              <a:rPr lang="sr-Latn-RS" dirty="0" smtClean="0"/>
              <a:t>Browser</a:t>
            </a:r>
          </a:p>
          <a:p>
            <a:r>
              <a:rPr lang="sr-Latn-RS" dirty="0" smtClean="0"/>
              <a:t>...</a:t>
            </a:r>
          </a:p>
          <a:p>
            <a:r>
              <a:rPr lang="sr-Latn-RS" dirty="0" smtClean="0"/>
              <a:t>I svaka druga aplikacija koju ste instalirali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334" y="29373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Application</a:t>
            </a:r>
            <a:r>
              <a:rPr lang="sr-Latn-RS" dirty="0" smtClean="0"/>
              <a:t>s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 čime radimo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951"/>
            <a:ext cx="8596668" cy="3880773"/>
          </a:xfrm>
        </p:spPr>
        <p:txBody>
          <a:bodyPr/>
          <a:lstStyle/>
          <a:p>
            <a:r>
              <a:rPr lang="sr-Latn-RS" dirty="0" smtClean="0"/>
              <a:t>JDK 1.7/1.8</a:t>
            </a:r>
            <a:endParaRPr lang="sr-Latn-RS" dirty="0"/>
          </a:p>
          <a:p>
            <a:r>
              <a:rPr lang="sr-Latn-RS" dirty="0" smtClean="0"/>
              <a:t>Android Studio</a:t>
            </a:r>
          </a:p>
          <a:p>
            <a:r>
              <a:rPr lang="sr-Latn-RS" dirty="0" smtClean="0"/>
              <a:t>Android SDK</a:t>
            </a:r>
          </a:p>
          <a:p>
            <a:r>
              <a:rPr lang="sr-Latn-RS" dirty="0" smtClean="0"/>
              <a:t>Support libraries	</a:t>
            </a:r>
          </a:p>
          <a:p>
            <a:pPr lvl="1"/>
            <a:r>
              <a:rPr lang="sr-Latn-RS" dirty="0" smtClean="0"/>
              <a:t>Widgets </a:t>
            </a:r>
          </a:p>
          <a:p>
            <a:pPr lvl="1"/>
            <a:r>
              <a:rPr lang="sr-Latn-RS" dirty="0" smtClean="0"/>
              <a:t>Emulator</a:t>
            </a:r>
          </a:p>
          <a:p>
            <a:pPr lvl="1"/>
            <a:r>
              <a:rPr lang="sr-Latn-RS" dirty="0" smtClean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Android Projekat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/>
          <a:lstStyle/>
          <a:p>
            <a:r>
              <a:rPr lang="sr-Latn-RS" dirty="0" smtClean="0"/>
              <a:t>Struktura</a:t>
            </a:r>
          </a:p>
          <a:p>
            <a:pPr lvl="1"/>
            <a:r>
              <a:rPr lang="sr-Latn-RS" dirty="0" smtClean="0"/>
              <a:t>Android Manifest</a:t>
            </a:r>
          </a:p>
          <a:p>
            <a:pPr lvl="1"/>
            <a:r>
              <a:rPr lang="sr-Latn-RS" dirty="0" smtClean="0"/>
              <a:t>Java klase</a:t>
            </a:r>
          </a:p>
          <a:p>
            <a:pPr lvl="2"/>
            <a:r>
              <a:rPr lang="sr-Latn-RS" dirty="0" smtClean="0"/>
              <a:t>Aktivnosti</a:t>
            </a:r>
          </a:p>
          <a:p>
            <a:pPr lvl="3"/>
            <a:r>
              <a:rPr lang="sr-Latn-RS" dirty="0" smtClean="0"/>
              <a:t>MainActivity</a:t>
            </a:r>
          </a:p>
          <a:p>
            <a:pPr lvl="2"/>
            <a:r>
              <a:rPr lang="sr-Latn-RS" dirty="0" smtClean="0"/>
              <a:t>...</a:t>
            </a:r>
          </a:p>
          <a:p>
            <a:r>
              <a:rPr lang="sr-Latn-RS" dirty="0" smtClean="0"/>
              <a:t>Resursi</a:t>
            </a:r>
          </a:p>
          <a:p>
            <a:pPr lvl="1"/>
            <a:r>
              <a:rPr lang="sr-Latn-RS" dirty="0" smtClean="0"/>
              <a:t>Slike, stringovi, vrednosti, layout-i</a:t>
            </a:r>
            <a:endParaRPr lang="sr-Latn-RS" dirty="0"/>
          </a:p>
          <a:p>
            <a:r>
              <a:rPr lang="sr-Latn-RS" dirty="0" smtClean="0"/>
              <a:t>Gradle skripte</a:t>
            </a:r>
          </a:p>
          <a:p>
            <a:r>
              <a:rPr lang="sr-Latn-RS" dirty="0" smtClean="0"/>
              <a:t>Pregled </a:t>
            </a:r>
            <a:r>
              <a:rPr lang="sr-Latn-RS" dirty="0" smtClean="0">
                <a:sym typeface="Wingdings" panose="05000000000000000000" pitchFamily="2" charset="2"/>
              </a:rPr>
              <a:t>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endParaRPr lang="sr-Latn-R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Komponente</a:t>
            </a:r>
            <a:r>
              <a:rPr lang="en-GB" dirty="0" smtClean="0"/>
              <a:t> </a:t>
            </a:r>
            <a:r>
              <a:rPr lang="en-GB" dirty="0" err="1" smtClean="0"/>
              <a:t>aplikacije</a:t>
            </a:r>
            <a:r>
              <a:rPr lang="en-GB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2932"/>
            <a:ext cx="8596668" cy="3880773"/>
          </a:xfrm>
        </p:spPr>
        <p:txBody>
          <a:bodyPr/>
          <a:lstStyle/>
          <a:p>
            <a:r>
              <a:rPr lang="en-GB" dirty="0" err="1" smtClean="0"/>
              <a:t>Aktivnost</a:t>
            </a:r>
            <a:endParaRPr lang="en-GB" dirty="0" smtClean="0"/>
          </a:p>
          <a:p>
            <a:r>
              <a:rPr lang="en-GB" dirty="0" err="1" smtClean="0"/>
              <a:t>Servis</a:t>
            </a:r>
            <a:endParaRPr lang="en-GB" dirty="0" smtClean="0"/>
          </a:p>
          <a:p>
            <a:r>
              <a:rPr lang="en-GB" dirty="0" smtClean="0"/>
              <a:t>Content Provider</a:t>
            </a:r>
          </a:p>
          <a:p>
            <a:r>
              <a:rPr lang="en-GB" dirty="0" smtClean="0"/>
              <a:t>Broadcast receiver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Aktivnost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pic>
        <p:nvPicPr>
          <p:cNvPr id="2050" name="Picture 2" descr="http://i.stack.imgur.com/2CP6n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9" y="1790369"/>
            <a:ext cx="9853757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05951"/>
            <a:ext cx="8596668" cy="3880773"/>
          </a:xfrm>
        </p:spPr>
        <p:txBody>
          <a:bodyPr/>
          <a:lstStyle/>
          <a:p>
            <a:r>
              <a:rPr lang="sr-Latn-RS" dirty="0" smtClean="0"/>
              <a:t>Probajte da doradite Hello World kod kuće</a:t>
            </a:r>
            <a:endParaRPr lang="sr-Latn-RS" dirty="0"/>
          </a:p>
          <a:p>
            <a:endParaRPr lang="en-GB" dirty="0"/>
          </a:p>
          <a:p>
            <a:r>
              <a:rPr lang="en-GB" sz="2000" dirty="0"/>
              <a:t>Info </a:t>
            </a:r>
          </a:p>
          <a:p>
            <a:pPr lvl="1"/>
            <a:r>
              <a:rPr lang="en-US" sz="1800" dirty="0" err="1"/>
              <a:t>Biblija</a:t>
            </a:r>
            <a:r>
              <a:rPr lang="en-US" sz="1800" dirty="0"/>
              <a:t> - </a:t>
            </a:r>
            <a:r>
              <a:rPr lang="en-US" sz="1800" dirty="0">
                <a:hlinkClick r:id="rId2"/>
              </a:rPr>
              <a:t>https://developer.android.com/</a:t>
            </a:r>
            <a:r>
              <a:rPr lang="en-US" sz="1800" dirty="0"/>
              <a:t> </a:t>
            </a:r>
          </a:p>
          <a:p>
            <a:endParaRPr lang="en-GB" dirty="0" smtClean="0"/>
          </a:p>
          <a:p>
            <a:pPr lvl="1"/>
            <a:r>
              <a:rPr lang="en-US" sz="1800" dirty="0" smtClean="0"/>
              <a:t>PPT + Source code </a:t>
            </a:r>
            <a:r>
              <a:rPr lang="en-US" sz="1800" dirty="0" err="1" smtClean="0"/>
              <a:t>na</a:t>
            </a:r>
            <a:r>
              <a:rPr lang="en-US" sz="1800" dirty="0" smtClean="0"/>
              <a:t> -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github.com/SimpleSmiki/ITSAndroidPraksa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Slobodno</a:t>
            </a:r>
            <a:r>
              <a:rPr lang="en-US" sz="1800" dirty="0" smtClean="0"/>
              <a:t> </a:t>
            </a:r>
            <a:r>
              <a:rPr lang="en-US" sz="1800" dirty="0" err="1" smtClean="0"/>
              <a:t>donesite</a:t>
            </a:r>
            <a:r>
              <a:rPr lang="en-US" sz="1800" dirty="0" smtClean="0"/>
              <a:t> </a:t>
            </a:r>
            <a:r>
              <a:rPr lang="en-US" sz="1800" dirty="0" err="1" smtClean="0"/>
              <a:t>svoje</a:t>
            </a:r>
            <a:r>
              <a:rPr lang="en-US" sz="1800" dirty="0" smtClean="0"/>
              <a:t> </a:t>
            </a:r>
            <a:r>
              <a:rPr lang="en-US" sz="1800" dirty="0" err="1" smtClean="0"/>
              <a:t>uredjaje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testirajte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njima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sr-Latn-RS" sz="1800" dirty="0"/>
              <a:t>Vidimo se u </a:t>
            </a:r>
            <a:r>
              <a:rPr lang="sr-Latn-RS" sz="1800" dirty="0" smtClean="0"/>
              <a:t>petak</a:t>
            </a:r>
            <a:r>
              <a:rPr lang="en-GB" sz="1800" dirty="0" smtClean="0"/>
              <a:t> :) </a:t>
            </a:r>
            <a:endParaRPr lang="en-GB" sz="18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sr-Latn-RS" dirty="0" smtClean="0"/>
              <a:t>meni: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en-GB" dirty="0" smtClean="0"/>
              <a:t>Milo</a:t>
            </a:r>
            <a:r>
              <a:rPr lang="sr-Latn-RS" dirty="0" smtClean="0"/>
              <a:t>š Smiljanić</a:t>
            </a:r>
            <a:br>
              <a:rPr lang="sr-Latn-RS" dirty="0" smtClean="0"/>
            </a:br>
            <a:r>
              <a:rPr lang="sr-Latn-RS" dirty="0" smtClean="0"/>
              <a:t>Android software developer </a:t>
            </a:r>
            <a:br>
              <a:rPr lang="sr-Latn-RS" dirty="0" smtClean="0"/>
            </a:br>
            <a:r>
              <a:rPr lang="sr-Latn-RS" dirty="0" smtClean="0"/>
              <a:t>ComTrade SE</a:t>
            </a:r>
          </a:p>
          <a:p>
            <a:r>
              <a:rPr lang="sr-Latn-RS" dirty="0" smtClean="0"/>
              <a:t>Diplomirao na Fakultetu organizacionih nauka</a:t>
            </a:r>
          </a:p>
          <a:p>
            <a:r>
              <a:rPr lang="sr-Latn-RS" dirty="0" smtClean="0"/>
              <a:t>Email</a:t>
            </a:r>
            <a:r>
              <a:rPr lang="en-US" dirty="0" smtClean="0"/>
              <a:t>:</a:t>
            </a:r>
            <a:r>
              <a:rPr lang="sr-Latn-RS" dirty="0" smtClean="0"/>
              <a:t> </a:t>
            </a:r>
            <a:r>
              <a:rPr lang="sr-Latn-RS" sz="4000" dirty="0" smtClean="0">
                <a:hlinkClick r:id="rId2"/>
              </a:rPr>
              <a:t>milos.smiljanic</a:t>
            </a:r>
            <a:r>
              <a:rPr lang="en-US" sz="4000" dirty="0" smtClean="0">
                <a:hlinkClick r:id="rId2"/>
              </a:rPr>
              <a:t>@</a:t>
            </a:r>
            <a:r>
              <a:rPr lang="sr-Latn-RS" sz="4000" dirty="0" smtClean="0">
                <a:hlinkClick r:id="rId2"/>
              </a:rPr>
              <a:t>comtrade</a:t>
            </a:r>
            <a:r>
              <a:rPr lang="en-US" sz="4000" dirty="0" smtClean="0">
                <a:hlinkClick r:id="rId2"/>
              </a:rPr>
              <a:t>.com</a:t>
            </a:r>
            <a:endParaRPr lang="sr-Latn-RS" sz="3200" dirty="0" smtClean="0"/>
          </a:p>
          <a:p>
            <a:endParaRPr lang="sr-Latn-RS" sz="3000" dirty="0" smtClean="0"/>
          </a:p>
          <a:p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 smtClean="0"/>
              <a:t>Android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vama</a:t>
            </a:r>
            <a:r>
              <a:rPr lang="sr-Latn-R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</a:t>
            </a:r>
            <a:r>
              <a:rPr lang="en-US" dirty="0" smtClean="0"/>
              <a:t>mate</a:t>
            </a:r>
            <a:r>
              <a:rPr lang="sr-Latn-RS" dirty="0" smtClean="0"/>
              <a:t> li</a:t>
            </a:r>
            <a:r>
              <a:rPr lang="en-US" dirty="0" smtClean="0"/>
              <a:t> </a:t>
            </a:r>
            <a:r>
              <a:rPr lang="sr-Latn-RS" dirty="0" smtClean="0"/>
              <a:t>želju da programirate?</a:t>
            </a:r>
          </a:p>
          <a:p>
            <a:r>
              <a:rPr lang="sr-Latn-RS" dirty="0" smtClean="0"/>
              <a:t>Da li ste se već igrali sa Androidom?</a:t>
            </a:r>
          </a:p>
          <a:p>
            <a:r>
              <a:rPr lang="sr-Latn-RS" dirty="0" smtClean="0">
                <a:solidFill>
                  <a:schemeClr val="tx1"/>
                </a:solidFill>
              </a:rPr>
              <a:t>Da li imate potpuno samostalni projekat?</a:t>
            </a:r>
          </a:p>
          <a:p>
            <a:r>
              <a:rPr lang="sr-Latn-RS" dirty="0" smtClean="0"/>
              <a:t>Šta očekujete od karijere?</a:t>
            </a:r>
          </a:p>
          <a:p>
            <a:r>
              <a:rPr lang="sr-Latn-RS" dirty="0" smtClean="0"/>
              <a:t>Kratak intro</a:t>
            </a:r>
          </a:p>
          <a:p>
            <a:r>
              <a:rPr lang="sr-Latn-RS" dirty="0" smtClean="0"/>
              <a:t>Koje aplikacije koristite? Igrate igre?</a:t>
            </a:r>
          </a:p>
          <a:p>
            <a:r>
              <a:rPr lang="sr-Latn-RS" dirty="0" smtClean="0"/>
              <a:t>Kartice sa imenima?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</a:t>
            </a:r>
            <a:r>
              <a:rPr lang="sr-Latn-RS" dirty="0" smtClean="0"/>
              <a:t>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Pretpostavke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Osnove JAVA programskog jezika </a:t>
            </a:r>
            <a:endParaRPr lang="sr-Latn-RS" sz="2000" dirty="0"/>
          </a:p>
          <a:p>
            <a:pPr marL="0" indent="0">
              <a:buNone/>
            </a:pPr>
            <a:endParaRPr lang="sr-Latn-RS" sz="2000" dirty="0"/>
          </a:p>
          <a:p>
            <a:r>
              <a:rPr lang="sr-Latn-RS" sz="2000" dirty="0" smtClean="0"/>
              <a:t>Poželjno 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000" dirty="0" smtClean="0"/>
              <a:t>XML 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000" dirty="0" smtClean="0"/>
              <a:t>IDE </a:t>
            </a:r>
          </a:p>
          <a:p>
            <a:pPr marL="400050" lvl="1" indent="0">
              <a:buNone/>
            </a:pPr>
            <a:endParaRPr lang="sr-Latn-RS" sz="2000" dirty="0"/>
          </a:p>
          <a:p>
            <a:pPr marL="285750"/>
            <a:r>
              <a:rPr lang="sr-Latn-RS" sz="2000" dirty="0" smtClean="0"/>
              <a:t>Vrhunski</a:t>
            </a:r>
          </a:p>
          <a:p>
            <a:pPr marL="685800" lvl="1"/>
            <a:r>
              <a:rPr lang="sr-Latn-RS" sz="2000" dirty="0" smtClean="0"/>
              <a:t>GIT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</a:t>
            </a:r>
            <a:r>
              <a:rPr lang="sr-Latn-RS" dirty="0" smtClean="0"/>
              <a:t>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Ciljevi</a:t>
            </a:r>
            <a:r>
              <a:rPr lang="en-US" dirty="0" smtClean="0"/>
              <a:t> </a:t>
            </a:r>
            <a:r>
              <a:rPr lang="en-US" dirty="0" err="1" smtClean="0"/>
              <a:t>kursa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2400" dirty="0" smtClean="0">
              <a:sym typeface="Wingdings" panose="05000000000000000000" pitchFamily="2" charset="2"/>
            </a:endParaRPr>
          </a:p>
          <a:p>
            <a:r>
              <a:rPr lang="sr-Latn-RS" sz="2400" dirty="0" smtClean="0">
                <a:sym typeface="Wingdings" panose="05000000000000000000" pitchFamily="2" charset="2"/>
              </a:rPr>
              <a:t>Transfer znanja i dela iskustva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sr-Latn-RS" sz="2400" dirty="0" smtClean="0">
                <a:sym typeface="Wingdings" panose="05000000000000000000" pitchFamily="2" charset="2"/>
              </a:rPr>
              <a:t>Pismenost u androidu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sr-Latn-RS" sz="2400" dirty="0" smtClean="0"/>
              <a:t>Dobar odnos prakse i teorije – praksa </a:t>
            </a:r>
            <a:r>
              <a:rPr lang="en-GB" sz="2400" dirty="0" smtClean="0"/>
              <a:t>&gt;</a:t>
            </a:r>
            <a:r>
              <a:rPr lang="sr-Latn-RS" sz="2400" dirty="0" smtClean="0"/>
              <a:t> teorija</a:t>
            </a:r>
            <a:endParaRPr lang="en-US" sz="2400" dirty="0" smtClean="0"/>
          </a:p>
          <a:p>
            <a:r>
              <a:rPr lang="sr-Latn-RS" sz="2400" dirty="0" smtClean="0"/>
              <a:t>Bar jedna aplikacija kao krajnji proizvod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428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kursa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9275"/>
            <a:ext cx="8596668" cy="4222087"/>
          </a:xfrm>
        </p:spPr>
        <p:txBody>
          <a:bodyPr>
            <a:normAutofit/>
          </a:bodyPr>
          <a:lstStyle/>
          <a:p>
            <a:r>
              <a:rPr lang="sr-Latn-RS" dirty="0" smtClean="0"/>
              <a:t>Osnovni koncepti Androida</a:t>
            </a:r>
          </a:p>
          <a:p>
            <a:r>
              <a:rPr lang="sr-Latn-RS" dirty="0" smtClean="0"/>
              <a:t>Gradivni elementi jedne aplikacije</a:t>
            </a:r>
          </a:p>
          <a:p>
            <a:r>
              <a:rPr lang="sr-Latn-RS" dirty="0"/>
              <a:t>Kreiranje GUI-ja, </a:t>
            </a:r>
            <a:r>
              <a:rPr lang="sr-Latn-RS" dirty="0" smtClean="0"/>
              <a:t>layout-a</a:t>
            </a:r>
          </a:p>
          <a:p>
            <a:r>
              <a:rPr lang="sr-Latn-RS" dirty="0" smtClean="0"/>
              <a:t>Manipulacija grafičkim elementima</a:t>
            </a:r>
          </a:p>
          <a:p>
            <a:r>
              <a:rPr lang="sr-Latn-RS" dirty="0" smtClean="0"/>
              <a:t>Sloj logike – pamet aplikacije</a:t>
            </a:r>
            <a:endParaRPr lang="en-US" dirty="0" smtClean="0"/>
          </a:p>
          <a:p>
            <a:r>
              <a:rPr lang="sr-Latn-RS" dirty="0" smtClean="0"/>
              <a:t>Upravljanje životnim ciklusom aktivnosti</a:t>
            </a:r>
            <a:endParaRPr lang="en-US" dirty="0" smtClean="0"/>
          </a:p>
          <a:p>
            <a:r>
              <a:rPr lang="sr-Latn-RS" dirty="0" smtClean="0"/>
              <a:t>Korišćenje resursa</a:t>
            </a:r>
          </a:p>
          <a:p>
            <a:r>
              <a:rPr lang="sr-Latn-RS" dirty="0" smtClean="0"/>
              <a:t>Korišćenje drugih aplikacija (za sliku, tweet, FB post...)</a:t>
            </a:r>
          </a:p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konkretne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92489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Uvod – kratka istorija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2003 </a:t>
            </a:r>
            <a:r>
              <a:rPr lang="sr-Latn-RS" dirty="0" smtClean="0"/>
              <a:t>- Kreator </a:t>
            </a:r>
            <a:r>
              <a:rPr lang="sr-Latn-RS" dirty="0"/>
              <a:t>Andy Rubin</a:t>
            </a:r>
            <a:endParaRPr lang="en-US" dirty="0" smtClean="0"/>
          </a:p>
          <a:p>
            <a:r>
              <a:rPr lang="sr-Latn-RS" dirty="0" smtClean="0"/>
              <a:t>2005 - Google kupuje</a:t>
            </a:r>
          </a:p>
          <a:p>
            <a:r>
              <a:rPr lang="sr-Latn-RS" dirty="0" smtClean="0"/>
              <a:t>2007 – Osniva se OHA - standardizacija</a:t>
            </a:r>
            <a:endParaRPr lang="en-US" dirty="0" smtClean="0"/>
          </a:p>
          <a:p>
            <a:r>
              <a:rPr lang="sr-Latn-RS" dirty="0" smtClean="0"/>
              <a:t>Prvi smartphone 2008 – HTC Dream</a:t>
            </a:r>
            <a:endParaRPr lang="sr-Latn-RS" dirty="0"/>
          </a:p>
          <a:p>
            <a:r>
              <a:rPr lang="sr-Latn-RS" dirty="0" smtClean="0"/>
              <a:t>Globalna rasprostranjenost</a:t>
            </a:r>
          </a:p>
          <a:p>
            <a:r>
              <a:rPr lang="sr-Latn-RS" dirty="0" smtClean="0"/>
              <a:t>Tona aplikacija na Google Play Store-u</a:t>
            </a:r>
          </a:p>
          <a:p>
            <a:r>
              <a:rPr lang="sr-Latn-RS" dirty="0" smtClean="0"/>
              <a:t>Diverzifikacija</a:t>
            </a:r>
          </a:p>
          <a:p>
            <a:r>
              <a:rPr lang="sr-Latn-RS" dirty="0" smtClean="0"/>
              <a:t>Popularna imena – slatkiši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pic>
        <p:nvPicPr>
          <p:cNvPr id="7" name="Picture 2" descr="http://www.techtimehub.com/wp-content/uploads/2016/01/android_sweet_versions-696x5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65" y="1853292"/>
            <a:ext cx="7040336" cy="50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7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Šta je android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Mobilna platforma</a:t>
            </a:r>
          </a:p>
          <a:p>
            <a:pPr lvl="1"/>
            <a:r>
              <a:rPr lang="sr-Latn-RS" dirty="0" smtClean="0"/>
              <a:t>OS</a:t>
            </a:r>
          </a:p>
          <a:p>
            <a:pPr lvl="1"/>
            <a:r>
              <a:rPr lang="sr-Latn-RS" dirty="0" smtClean="0"/>
              <a:t>Middleware </a:t>
            </a:r>
          </a:p>
          <a:p>
            <a:pPr lvl="1"/>
            <a:r>
              <a:rPr lang="sr-Latn-RS" dirty="0" smtClean="0"/>
              <a:t>Key Apps</a:t>
            </a:r>
            <a:endParaRPr lang="sr-Latn-RS" dirty="0"/>
          </a:p>
          <a:p>
            <a:r>
              <a:rPr lang="sr-Latn-RS" dirty="0" smtClean="0"/>
              <a:t>OpenSource</a:t>
            </a:r>
          </a:p>
          <a:p>
            <a:r>
              <a:rPr lang="sr-Latn-RS" dirty="0" smtClean="0"/>
              <a:t>Hardverski elementi i gomila senzora</a:t>
            </a:r>
          </a:p>
          <a:p>
            <a:endParaRPr lang="sr-Latn-R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Arhitektura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sr-Latn-RS" dirty="0"/>
              <a:t>Android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56" y="0"/>
            <a:ext cx="1909444" cy="1433648"/>
          </a:xfrm>
          <a:prstGeom prst="rect">
            <a:avLst/>
          </a:prstGeom>
        </p:spPr>
      </p:pic>
      <p:pic>
        <p:nvPicPr>
          <p:cNvPr id="7" name="Picture 6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306286"/>
            <a:ext cx="9617529" cy="555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1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3942</TotalTime>
  <Words>420</Words>
  <Application>Microsoft Office PowerPoint</Application>
  <PresentationFormat>Widescreen</PresentationFormat>
  <Paragraphs>157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Android praksa - ITS </vt:lpstr>
      <vt:lpstr>O meni:</vt:lpstr>
      <vt:lpstr>O vama:</vt:lpstr>
      <vt:lpstr>Pretpostavke</vt:lpstr>
      <vt:lpstr>Ciljevi kursa</vt:lpstr>
      <vt:lpstr>Sadržaj kursa</vt:lpstr>
      <vt:lpstr>Uvod – kratka istorija</vt:lpstr>
      <vt:lpstr>Šta je android </vt:lpstr>
      <vt:lpstr>Arhitektura </vt:lpstr>
      <vt:lpstr>Prvi nivo - kernel</vt:lpstr>
      <vt:lpstr>Biblioteke i runtime</vt:lpstr>
      <vt:lpstr>Application Framework</vt:lpstr>
      <vt:lpstr>Sa čime radimo</vt:lpstr>
      <vt:lpstr>Android Projekat </vt:lpstr>
      <vt:lpstr>Komponente aplikacije </vt:lpstr>
      <vt:lpstr>Aktivnost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Miloš Smiljanić</cp:lastModifiedBy>
  <cp:revision>163</cp:revision>
  <dcterms:created xsi:type="dcterms:W3CDTF">2015-05-18T12:53:46Z</dcterms:created>
  <dcterms:modified xsi:type="dcterms:W3CDTF">2016-05-24T11:49:10Z</dcterms:modified>
</cp:coreProperties>
</file>