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1"/>
  </p:notesMasterIdLst>
  <p:sldIdLst>
    <p:sldId id="256" r:id="rId2"/>
    <p:sldId id="273" r:id="rId3"/>
    <p:sldId id="290" r:id="rId4"/>
    <p:sldId id="296" r:id="rId5"/>
    <p:sldId id="297" r:id="rId6"/>
    <p:sldId id="298" r:id="rId7"/>
    <p:sldId id="299" r:id="rId8"/>
    <p:sldId id="30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š Smiljanić" initials="MS" lastIdx="1" clrIdx="0">
    <p:extLst>
      <p:ext uri="{19B8F6BF-5375-455C-9EA6-DF929625EA0E}">
        <p15:presenceInfo xmlns:p15="http://schemas.microsoft.com/office/powerpoint/2012/main" userId="S-1-5-21-1482476501-1454471165-682003330-18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4622" autoAdjust="0"/>
  </p:normalViewPr>
  <p:slideViewPr>
    <p:cSldViewPr snapToGrid="0">
      <p:cViewPr varScale="1">
        <p:scale>
          <a:sx n="89" d="100"/>
          <a:sy n="89" d="100"/>
        </p:scale>
        <p:origin x="245" y="77"/>
      </p:cViewPr>
      <p:guideLst/>
    </p:cSldViewPr>
  </p:slideViewPr>
  <p:outlineViewPr>
    <p:cViewPr>
      <p:scale>
        <a:sx n="33" d="100"/>
        <a:sy n="33" d="100"/>
      </p:scale>
      <p:origin x="0" y="-3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0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8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790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5746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08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6055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00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pleSmiki/ITSAndroidPraksa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377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Android </a:t>
            </a:r>
            <a:r>
              <a:rPr lang="en-US" dirty="0" err="1" smtClean="0"/>
              <a:t>praksa</a:t>
            </a:r>
            <a:r>
              <a:rPr lang="sr-Latn-RS" dirty="0" smtClean="0"/>
              <a:t> -</a:t>
            </a:r>
            <a:r>
              <a:rPr lang="en-US" dirty="0" smtClean="0"/>
              <a:t> ITS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7078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Dan 4 (od 8)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09" y="4765391"/>
            <a:ext cx="2685178" cy="16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Ciljevi</a:t>
            </a:r>
            <a:r>
              <a:rPr lang="en-US" dirty="0" smtClean="0"/>
              <a:t> </a:t>
            </a:r>
            <a:r>
              <a:rPr lang="sr-Latn-RS" dirty="0" smtClean="0"/>
              <a:t>dana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>
                <a:sym typeface="Wingdings" panose="05000000000000000000" pitchFamily="2" charset="2"/>
              </a:rPr>
              <a:t>Activity </a:t>
            </a:r>
            <a:r>
              <a:rPr lang="sr-Latn-RS" sz="2400" dirty="0" smtClean="0">
                <a:sym typeface="Wingdings" panose="05000000000000000000" pitchFamily="2" charset="2"/>
              </a:rPr>
              <a:t>Lifecycle</a:t>
            </a:r>
            <a:r>
              <a:rPr lang="en-GB" sz="2400" dirty="0" smtClean="0">
                <a:sym typeface="Wingdings" panose="05000000000000000000" pitchFamily="2" charset="2"/>
              </a:rPr>
              <a:t> - </a:t>
            </a:r>
            <a:r>
              <a:rPr lang="en-GB" sz="2400" dirty="0" err="1" smtClean="0">
                <a:sym typeface="Wingdings" panose="05000000000000000000" pitchFamily="2" charset="2"/>
              </a:rPr>
              <a:t>ekperiment</a:t>
            </a:r>
            <a:endParaRPr lang="sr-Latn-RS" sz="2400" dirty="0">
              <a:sym typeface="Wingdings" panose="05000000000000000000" pitchFamily="2" charset="2"/>
            </a:endParaRPr>
          </a:p>
          <a:p>
            <a:r>
              <a:rPr lang="sr-Latn-RS" sz="2400" dirty="0">
                <a:sym typeface="Wingdings" panose="05000000000000000000" pitchFamily="2" charset="2"/>
              </a:rPr>
              <a:t>Čuvanje stanja </a:t>
            </a:r>
            <a:r>
              <a:rPr lang="sr-Latn-RS" sz="2400" dirty="0" smtClean="0">
                <a:sym typeface="Wingdings" panose="05000000000000000000" pitchFamily="2" charset="2"/>
              </a:rPr>
              <a:t>aktivnosti</a:t>
            </a:r>
          </a:p>
          <a:p>
            <a:r>
              <a:rPr lang="en-GB" sz="2400" dirty="0" smtClean="0">
                <a:sym typeface="Wingdings" panose="05000000000000000000" pitchFamily="2" charset="2"/>
              </a:rPr>
              <a:t>Log, debug I </a:t>
            </a:r>
            <a:r>
              <a:rPr lang="en-GB" sz="2400" dirty="0" err="1" smtClean="0">
                <a:sym typeface="Wingdings" panose="05000000000000000000" pitchFamily="2" charset="2"/>
              </a:rPr>
              <a:t>ostale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korisne</a:t>
            </a:r>
            <a:r>
              <a:rPr lang="en-GB" sz="2400" dirty="0" smtClean="0">
                <a:sym typeface="Wingdings" panose="05000000000000000000" pitchFamily="2" charset="2"/>
              </a:rPr>
              <a:t> a </a:t>
            </a:r>
            <a:r>
              <a:rPr lang="en-GB" sz="2400" dirty="0" err="1" smtClean="0">
                <a:sym typeface="Wingdings" panose="05000000000000000000" pitchFamily="2" charset="2"/>
              </a:rPr>
              <a:t>pomalo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dosadne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stvari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Aktivnost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  <p:pic>
        <p:nvPicPr>
          <p:cNvPr id="2050" name="Picture 2" descr="http://i.stack.imgur.com/2CP6n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9" y="1790369"/>
            <a:ext cx="9853757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 smtClean="0"/>
              <a:t>onCreate  </a:t>
            </a:r>
          </a:p>
          <a:p>
            <a:pPr lvl="1"/>
            <a:r>
              <a:rPr lang="sr-Latn-RS" dirty="0" smtClean="0"/>
              <a:t>Definisanje UI-ja</a:t>
            </a:r>
          </a:p>
          <a:p>
            <a:pPr lvl="1"/>
            <a:r>
              <a:rPr lang="sr-Latn-RS" dirty="0" smtClean="0"/>
              <a:t>Incijalizacija field varijabli</a:t>
            </a:r>
          </a:p>
          <a:p>
            <a:r>
              <a:rPr lang="sr-Latn-RS" dirty="0" smtClean="0"/>
              <a:t>onDestroy</a:t>
            </a:r>
          </a:p>
          <a:p>
            <a:pPr lvl="1"/>
            <a:r>
              <a:rPr lang="sr-Latn-RS" dirty="0" smtClean="0"/>
              <a:t>Ovde možemo olakšati GC-u</a:t>
            </a:r>
          </a:p>
          <a:p>
            <a:pPr lvl="1"/>
            <a:r>
              <a:rPr lang="sr-Latn-RS" dirty="0" smtClean="0"/>
              <a:t>Osloboditi reference na teže elemente, slike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 smtClean="0"/>
              <a:t>onPause  </a:t>
            </a:r>
          </a:p>
          <a:p>
            <a:pPr lvl="1"/>
            <a:r>
              <a:rPr lang="sr-Latn-RS" dirty="0" smtClean="0"/>
              <a:t>Stopirati tekuce procese</a:t>
            </a:r>
          </a:p>
          <a:p>
            <a:pPr lvl="2"/>
            <a:r>
              <a:rPr lang="sr-Latn-RS" dirty="0" smtClean="0"/>
              <a:t>Video, zvuk, animaciju</a:t>
            </a:r>
          </a:p>
          <a:p>
            <a:pPr lvl="1"/>
            <a:r>
              <a:rPr lang="sr-Latn-RS" dirty="0" smtClean="0"/>
              <a:t>Osloboditi resurse</a:t>
            </a:r>
            <a:endParaRPr lang="sr-Latn-RS" dirty="0"/>
          </a:p>
          <a:p>
            <a:r>
              <a:rPr lang="sr-Latn-RS" dirty="0" smtClean="0"/>
              <a:t>onResume</a:t>
            </a:r>
          </a:p>
          <a:p>
            <a:pPr lvl="1"/>
            <a:r>
              <a:rPr lang="sr-Latn-RS" dirty="0" smtClean="0"/>
              <a:t>Nastavak procesa</a:t>
            </a:r>
          </a:p>
          <a:p>
            <a:pPr lvl="1"/>
            <a:r>
              <a:rPr lang="sr-Latn-RS" dirty="0" smtClean="0"/>
              <a:t>Re-inicijalizacija resursa</a:t>
            </a:r>
          </a:p>
          <a:p>
            <a:r>
              <a:rPr lang="sr-Latn-RS" dirty="0" smtClean="0"/>
              <a:t>onStart</a:t>
            </a:r>
            <a:endParaRPr lang="en-GB" dirty="0"/>
          </a:p>
          <a:p>
            <a:r>
              <a:rPr lang="sr-Latn-RS" dirty="0"/>
              <a:t>onStop</a:t>
            </a:r>
          </a:p>
          <a:p>
            <a:pPr lvl="1"/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stanja aktivnosti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 smtClean="0"/>
              <a:t>onSaveInstanceState</a:t>
            </a:r>
          </a:p>
          <a:p>
            <a:pPr lvl="1"/>
            <a:r>
              <a:rPr lang="sr-Latn-RS" dirty="0" smtClean="0"/>
              <a:t>Poziva se nakon onPause</a:t>
            </a:r>
          </a:p>
          <a:p>
            <a:pPr lvl="1"/>
            <a:endParaRPr lang="sr-Latn-RS" dirty="0"/>
          </a:p>
          <a:p>
            <a:r>
              <a:rPr lang="sr-Latn-RS" dirty="0" smtClean="0"/>
              <a:t>Iz onCreate možemo pokupimo sačuvana stanja</a:t>
            </a:r>
          </a:p>
          <a:p>
            <a:endParaRPr lang="sr-Latn-RS" dirty="0"/>
          </a:p>
          <a:p>
            <a:r>
              <a:rPr lang="sr-Latn-RS" dirty="0" smtClean="0"/>
              <a:t>Karakterističan primer - rotacija</a:t>
            </a:r>
            <a:endParaRPr lang="sr-Latn-RS" dirty="0"/>
          </a:p>
          <a:p>
            <a:pPr lvl="1"/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 smtClean="0"/>
              <a:t>Android monitor</a:t>
            </a:r>
          </a:p>
          <a:p>
            <a:pPr lvl="1"/>
            <a:r>
              <a:rPr lang="en-GB" dirty="0" err="1"/>
              <a:t>Filteri</a:t>
            </a:r>
            <a:endParaRPr lang="en-GB" dirty="0"/>
          </a:p>
          <a:p>
            <a:pPr lvl="2"/>
            <a:r>
              <a:rPr lang="en-GB" dirty="0" smtClean="0"/>
              <a:t>Emulator/Device</a:t>
            </a:r>
          </a:p>
          <a:p>
            <a:pPr lvl="2"/>
            <a:r>
              <a:rPr lang="en-GB" dirty="0" err="1" smtClean="0"/>
              <a:t>Applikacije</a:t>
            </a:r>
            <a:r>
              <a:rPr lang="en-GB" dirty="0" smtClean="0"/>
              <a:t> </a:t>
            </a:r>
          </a:p>
          <a:p>
            <a:pPr lvl="2"/>
            <a:r>
              <a:rPr lang="en-GB" dirty="0" err="1" smtClean="0"/>
              <a:t>Prioritet</a:t>
            </a:r>
            <a:endParaRPr lang="en-GB" dirty="0" smtClean="0"/>
          </a:p>
          <a:p>
            <a:pPr lvl="2"/>
            <a:r>
              <a:rPr lang="en-GB" dirty="0" err="1" smtClean="0"/>
              <a:t>Klju</a:t>
            </a:r>
            <a:r>
              <a:rPr lang="sr-Latn-RS" dirty="0" smtClean="0"/>
              <a:t>čne reči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</a:t>
            </a:r>
            <a:r>
              <a:rPr lang="en-GB" dirty="0" err="1"/>
              <a:t>poruke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 err="1" smtClean="0"/>
              <a:t>Util</a:t>
            </a:r>
            <a:r>
              <a:rPr lang="en-GB" dirty="0" smtClean="0"/>
              <a:t> </a:t>
            </a:r>
            <a:r>
              <a:rPr lang="en-GB" dirty="0" err="1" smtClean="0"/>
              <a:t>klasa</a:t>
            </a:r>
            <a:endParaRPr lang="en-GB" dirty="0" smtClean="0"/>
          </a:p>
          <a:p>
            <a:r>
              <a:rPr lang="en-GB" dirty="0" err="1" smtClean="0"/>
              <a:t>Prioriteti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Verbose	– </a:t>
            </a:r>
            <a:r>
              <a:rPr lang="en-GB" dirty="0" err="1" smtClean="0"/>
              <a:t>Log.v</a:t>
            </a:r>
            <a:r>
              <a:rPr lang="en-GB" dirty="0" smtClean="0"/>
              <a:t>(</a:t>
            </a:r>
          </a:p>
          <a:p>
            <a:pPr lvl="1"/>
            <a:r>
              <a:rPr lang="en-GB" dirty="0" smtClean="0"/>
              <a:t>Debug </a:t>
            </a:r>
            <a:r>
              <a:rPr lang="en-GB" dirty="0" smtClean="0"/>
              <a:t>	</a:t>
            </a:r>
            <a:r>
              <a:rPr lang="en-GB" dirty="0" smtClean="0"/>
              <a:t>	- </a:t>
            </a:r>
            <a:r>
              <a:rPr lang="en-GB" dirty="0" err="1" smtClean="0"/>
              <a:t>Log.d</a:t>
            </a:r>
            <a:r>
              <a:rPr lang="en-GB" dirty="0" smtClean="0"/>
              <a:t>(</a:t>
            </a:r>
          </a:p>
          <a:p>
            <a:pPr lvl="1"/>
            <a:r>
              <a:rPr lang="en-GB" dirty="0" smtClean="0"/>
              <a:t>Info 	</a:t>
            </a:r>
            <a:r>
              <a:rPr lang="en-GB" dirty="0" smtClean="0"/>
              <a:t>	- </a:t>
            </a:r>
            <a:r>
              <a:rPr lang="en-GB" dirty="0" err="1" smtClean="0"/>
              <a:t>Log.i</a:t>
            </a:r>
            <a:r>
              <a:rPr lang="en-GB" dirty="0" smtClean="0"/>
              <a:t>(</a:t>
            </a:r>
          </a:p>
          <a:p>
            <a:pPr lvl="1"/>
            <a:r>
              <a:rPr lang="en-GB" dirty="0" smtClean="0"/>
              <a:t>Warning	- </a:t>
            </a:r>
            <a:r>
              <a:rPr lang="en-GB" dirty="0" err="1" smtClean="0"/>
              <a:t>Log.w</a:t>
            </a:r>
            <a:r>
              <a:rPr lang="en-GB" dirty="0" smtClean="0"/>
              <a:t>(</a:t>
            </a:r>
          </a:p>
          <a:p>
            <a:pPr lvl="1"/>
            <a:r>
              <a:rPr lang="en-GB" dirty="0" smtClean="0"/>
              <a:t>Error	</a:t>
            </a:r>
            <a:r>
              <a:rPr lang="en-GB" dirty="0" smtClean="0"/>
              <a:t>	- </a:t>
            </a:r>
            <a:r>
              <a:rPr lang="en-GB" dirty="0" err="1" smtClean="0"/>
              <a:t>Log.e</a:t>
            </a:r>
            <a:r>
              <a:rPr lang="en-GB" dirty="0" smtClean="0"/>
              <a:t>(</a:t>
            </a:r>
          </a:p>
          <a:p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5951"/>
            <a:ext cx="8596668" cy="3880773"/>
          </a:xfrm>
        </p:spPr>
        <p:txBody>
          <a:bodyPr/>
          <a:lstStyle/>
          <a:p>
            <a:r>
              <a:rPr lang="sr-Latn-RS" dirty="0" smtClean="0"/>
              <a:t>Probajte da ...</a:t>
            </a:r>
            <a:endParaRPr lang="sr-Latn-RS" dirty="0"/>
          </a:p>
          <a:p>
            <a:endParaRPr lang="en-GB" dirty="0"/>
          </a:p>
          <a:p>
            <a:r>
              <a:rPr lang="en-GB" sz="2000" dirty="0"/>
              <a:t>Info </a:t>
            </a:r>
          </a:p>
          <a:p>
            <a:pPr lvl="1"/>
            <a:r>
              <a:rPr lang="en-US" sz="1800" dirty="0" err="1"/>
              <a:t>Biblija</a:t>
            </a:r>
            <a:r>
              <a:rPr lang="en-US" sz="1800" dirty="0"/>
              <a:t> - </a:t>
            </a:r>
            <a:r>
              <a:rPr lang="en-US" sz="1800" dirty="0">
                <a:hlinkClick r:id="rId2"/>
              </a:rPr>
              <a:t>https://developer.android.com/</a:t>
            </a:r>
            <a:r>
              <a:rPr lang="en-US" sz="1800" dirty="0"/>
              <a:t> </a:t>
            </a:r>
          </a:p>
          <a:p>
            <a:endParaRPr lang="en-GB" dirty="0" smtClean="0"/>
          </a:p>
          <a:p>
            <a:pPr lvl="1"/>
            <a:r>
              <a:rPr lang="en-US" sz="1800" dirty="0" smtClean="0"/>
              <a:t>PPT + Source code </a:t>
            </a:r>
            <a:r>
              <a:rPr lang="en-US" sz="1800" dirty="0" err="1" smtClean="0"/>
              <a:t>na</a:t>
            </a:r>
            <a:r>
              <a:rPr lang="en-US" sz="1800" dirty="0" smtClean="0"/>
              <a:t> -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github.com/SimpleSmiki/ITSAndroidPraksa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Slobodno</a:t>
            </a:r>
            <a:r>
              <a:rPr lang="en-US" sz="1800" dirty="0" smtClean="0"/>
              <a:t> </a:t>
            </a:r>
            <a:r>
              <a:rPr lang="en-US" sz="1800" dirty="0" err="1" smtClean="0"/>
              <a:t>donesite</a:t>
            </a:r>
            <a:r>
              <a:rPr lang="en-US" sz="1800" dirty="0" smtClean="0"/>
              <a:t> </a:t>
            </a:r>
            <a:r>
              <a:rPr lang="en-US" sz="1800" dirty="0" err="1" smtClean="0"/>
              <a:t>svoje</a:t>
            </a:r>
            <a:r>
              <a:rPr lang="en-US" sz="1800" dirty="0" smtClean="0"/>
              <a:t> </a:t>
            </a:r>
            <a:r>
              <a:rPr lang="en-US" sz="1800" dirty="0" err="1" smtClean="0"/>
              <a:t>uredjaje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testirajte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njima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sr-Latn-RS" sz="1800" dirty="0"/>
              <a:t>Vidimo se u </a:t>
            </a:r>
            <a:r>
              <a:rPr lang="sr-Latn-RS" sz="1800" dirty="0" smtClean="0"/>
              <a:t>utorak </a:t>
            </a:r>
            <a:r>
              <a:rPr lang="en-GB" sz="1800" dirty="0" smtClean="0"/>
              <a:t>:) </a:t>
            </a:r>
            <a:endParaRPr lang="en-GB" sz="180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6007</TotalTime>
  <Words>274</Words>
  <Application>Microsoft Office PowerPoint</Application>
  <PresentationFormat>Widescreen</PresentationFormat>
  <Paragraphs>98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Android praksa - ITS </vt:lpstr>
      <vt:lpstr>Ciljevi dana </vt:lpstr>
      <vt:lpstr>Aktivnost</vt:lpstr>
      <vt:lpstr>LifeCycle</vt:lpstr>
      <vt:lpstr>LifeCycle</vt:lpstr>
      <vt:lpstr>Čuvanje stanja aktivnosti</vt:lpstr>
      <vt:lpstr>Debug</vt:lpstr>
      <vt:lpstr>LOG poruke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Miloš Smiljanić</cp:lastModifiedBy>
  <cp:revision>180</cp:revision>
  <dcterms:created xsi:type="dcterms:W3CDTF">2015-05-18T12:53:46Z</dcterms:created>
  <dcterms:modified xsi:type="dcterms:W3CDTF">2016-06-03T11:25:06Z</dcterms:modified>
</cp:coreProperties>
</file>