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3" r:id="rId3"/>
    <p:sldId id="275" r:id="rId4"/>
    <p:sldId id="274" r:id="rId5"/>
    <p:sldId id="268" r:id="rId6"/>
    <p:sldId id="269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40" autoAdjust="0"/>
    <p:restoredTop sz="94361" autoAdjust="0"/>
  </p:normalViewPr>
  <p:slideViewPr>
    <p:cSldViewPr snapToObjects="1">
      <p:cViewPr varScale="1">
        <p:scale>
          <a:sx n="105" d="100"/>
          <a:sy n="105" d="100"/>
        </p:scale>
        <p:origin x="114" y="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4" cy="369330"/>
            <a:chOff x="9765889" y="6223198"/>
            <a:chExt cx="2426111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 userDrawn="1"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 userDrawn="1"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4" cy="369330"/>
            <a:chOff x="9765889" y="6223198"/>
            <a:chExt cx="2426111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 userDrawn="1"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 userDrawn="1"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 userDrawn="1"/>
          </p:nvGrpSpPr>
          <p:grpSpPr>
            <a:xfrm>
              <a:off x="-360202" y="-3"/>
              <a:ext cx="655279" cy="723266"/>
              <a:chOff x="-20249" y="0"/>
              <a:chExt cx="924449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 userDrawn="1"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mpleSoft-2020/vcdebug/tree/master/section_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讲师：张海洋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>
                <a:sym typeface="Times New Roman" panose="02020603050405020304"/>
              </a:rPr>
              <a:t>VC++</a:t>
            </a:r>
            <a:r>
              <a:rPr lang="zh-CN" altLang="en-US" b="1" dirty="0">
                <a:sym typeface="Times New Roman" panose="02020603050405020304"/>
              </a:rPr>
              <a:t>调试入门与提高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第七节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远程调试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Windows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547FE27-B62B-4199-8D93-95352B86BC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预备知识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56B53F-4B64-4E20-AE5A-62A94339EB1E}"/>
              </a:ext>
            </a:extLst>
          </p:cNvPr>
          <p:cNvSpPr txBox="1"/>
          <p:nvPr/>
        </p:nvSpPr>
        <p:spPr>
          <a:xfrm>
            <a:off x="3188951" y="627330"/>
            <a:ext cx="5931385" cy="563230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什么是远程调试？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就是调试远程的（不是本地）机器上的程序，我们这里指应用层程序的调试（还有远程内核调试）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150000"/>
              </a:lnSpc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调试机（</a:t>
            </a:r>
            <a:r>
              <a:rPr kumimoji="0" lang="en-US" altLang="zh-CN" sz="2400" b="0" i="0" u="none" strike="noStrike" cap="none" spc="0" normalizeH="0" baseline="0" dirty="0" err="1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Debuger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）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运行调试器的机器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被调试机（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Debugee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运行被调试程序的机器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2726541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547FE27-B62B-4199-8D93-95352B86BC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准备工作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56B53F-4B64-4E20-AE5A-62A94339EB1E}"/>
              </a:ext>
            </a:extLst>
          </p:cNvPr>
          <p:cNvSpPr txBox="1"/>
          <p:nvPr/>
        </p:nvSpPr>
        <p:spPr>
          <a:xfrm>
            <a:off x="2711624" y="836712"/>
            <a:ext cx="5931385" cy="34163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搭建远程调试环境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拷贝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RemoteDebugger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到被调试机上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msvsmon.exe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设置相关信息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比如防火墙关闭或者打开对应端口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58659905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547FE27-B62B-4199-8D93-95352B86BC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远程调试方法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56B53F-4B64-4E20-AE5A-62A94339EB1E}"/>
              </a:ext>
            </a:extLst>
          </p:cNvPr>
          <p:cNvSpPr txBox="1"/>
          <p:nvPr/>
        </p:nvSpPr>
        <p:spPr>
          <a:xfrm>
            <a:off x="3130307" y="1504492"/>
            <a:ext cx="5931385" cy="2308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已经启动的程序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通过调试启动程序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22533371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839417" y="1128611"/>
            <a:ext cx="8568952" cy="360098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示例代码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https://github.com/SimpleSoft-2020/vcdebug/tree/master/section_7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课后练习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17423471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137</Words>
  <Application>Microsoft Office PowerPoint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微软雅黑</vt:lpstr>
      <vt:lpstr>小米兰亭</vt:lpstr>
      <vt:lpstr>Arial</vt:lpstr>
      <vt:lpstr>Times New Roman</vt:lpstr>
      <vt:lpstr>Office 主题</vt:lpstr>
      <vt:lpstr>VC++调试入门与提高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zhy</cp:lastModifiedBy>
  <cp:revision>58</cp:revision>
  <dcterms:created xsi:type="dcterms:W3CDTF">2017-06-22T11:40:00Z</dcterms:created>
  <dcterms:modified xsi:type="dcterms:W3CDTF">2020-05-15T06:26:33Z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