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68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第六节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内存泄漏检查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内存分配知识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一般主要用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</a:p>
          <a:p>
            <a:pPr>
              <a:lnSpc>
                <a:spcPct val="150000"/>
              </a:lnSpc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new</a:t>
            </a:r>
          </a:p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来分配内存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还有一些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API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也可以用来分配内存，这里不讲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内存泄漏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45243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如果我们调用了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new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或者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malloc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，但是没有调用对应的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delete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free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，就会导致内存泄漏，你的程序就会占用越来越多的内存，最终可能导致整个系统不能正常工作，尤其是一些大型或者服务软件，需要长时间工作，一点点的内存泄漏，时间长了，都将会是致命的问题。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12344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发现内存泄漏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575720" y="2132856"/>
            <a:ext cx="593138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怎么样去发现和解决内存泄漏问题？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764411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section_6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147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60</cp:revision>
  <dcterms:created xsi:type="dcterms:W3CDTF">2017-06-22T11:40:00Z</dcterms:created>
  <dcterms:modified xsi:type="dcterms:W3CDTF">2020-05-15T02:17:37Z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