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68" r:id="rId5"/>
    <p:sldId id="269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0" autoAdjust="0"/>
    <p:restoredTop sz="94361" autoAdjust="0"/>
  </p:normalViewPr>
  <p:slideViewPr>
    <p:cSldViewPr snapToObjects="1">
      <p:cViewPr varScale="1">
        <p:scale>
          <a:sx n="105" d="100"/>
          <a:sy n="105" d="100"/>
        </p:scale>
        <p:origin x="114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4" cy="369330"/>
            <a:chOff x="9765889" y="6223198"/>
            <a:chExt cx="2426111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4" cy="369330"/>
            <a:chOff x="9765889" y="6223198"/>
            <a:chExt cx="2426111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>
              <a:off x="-360202" y="-3"/>
              <a:ext cx="655279" cy="723266"/>
              <a:chOff x="-20249" y="0"/>
              <a:chExt cx="924449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pleSoft-2020/vcdebug/tree/master/section_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讲师：张海洋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>
                <a:sym typeface="Times New Roman" panose="02020603050405020304"/>
              </a:rPr>
              <a:t>VC++</a:t>
            </a:r>
            <a:r>
              <a:rPr lang="zh-CN" altLang="en-US" b="1" dirty="0">
                <a:sym typeface="Times New Roman" panose="02020603050405020304"/>
              </a:rPr>
              <a:t>调试入门与提高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第五节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调式动态库（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DLL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DLL</a:t>
            </a:r>
            <a:r>
              <a:rPr lang="zh-CN" altLang="en-US" dirty="0"/>
              <a:t>知识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188951" y="627330"/>
            <a:ext cx="5931385" cy="50783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系统上的动态库有好几种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比如普通动态库，扩展动态库，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组件等。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但是我们调试的方法基本一致。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6541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DLL</a:t>
            </a:r>
            <a:r>
              <a:rPr lang="zh-CN" altLang="en-US" dirty="0"/>
              <a:t>的方式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071664" y="1052736"/>
            <a:ext cx="6579457" cy="52629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一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个程序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一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个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DLL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，一般有两种方式：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1.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动态链接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使用起来相对麻烦一点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静态链接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使用起来简单一点，需要有对应的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lib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和头文件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0706048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39417" y="1128611"/>
            <a:ext cx="8568952" cy="36009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https://github.com/SimpleSoft-2020/vcdebug/tree/master/section_5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课后练习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1742347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115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小米兰亭</vt:lpstr>
      <vt:lpstr>Arial</vt:lpstr>
      <vt:lpstr>Times New Roman</vt:lpstr>
      <vt:lpstr>Office 主题</vt:lpstr>
      <vt:lpstr>VC++调试入门与提高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zhy</cp:lastModifiedBy>
  <cp:revision>60</cp:revision>
  <dcterms:created xsi:type="dcterms:W3CDTF">2017-06-22T11:40:00Z</dcterms:created>
  <dcterms:modified xsi:type="dcterms:W3CDTF">2020-05-13T07:26:04Z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