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3" r:id="rId3"/>
    <p:sldId id="274" r:id="rId4"/>
    <p:sldId id="268" r:id="rId5"/>
    <p:sldId id="269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40" autoAdjust="0"/>
    <p:restoredTop sz="94361" autoAdjust="0"/>
  </p:normalViewPr>
  <p:slideViewPr>
    <p:cSldViewPr snapToObjects="1">
      <p:cViewPr varScale="1">
        <p:scale>
          <a:sx n="105" d="100"/>
          <a:sy n="105" d="100"/>
        </p:scale>
        <p:origin x="114" y="1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03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788403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034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/>
          <p:cNvGrpSpPr/>
          <p:nvPr userDrawn="1"/>
        </p:nvGrpSpPr>
        <p:grpSpPr>
          <a:xfrm>
            <a:off x="9961230" y="6488681"/>
            <a:ext cx="1971264" cy="369330"/>
            <a:chOff x="9765889" y="6223198"/>
            <a:chExt cx="2426111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 userDrawn="1"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/>
            <p:cNvSpPr/>
            <p:nvPr userDrawn="1"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0236537" y="6488681"/>
            <a:ext cx="1971264" cy="369330"/>
            <a:chOff x="9765889" y="6223198"/>
            <a:chExt cx="2426111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/>
            <p:cNvSpPr/>
            <p:nvPr userDrawn="1"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/>
            <p:cNvSpPr/>
            <p:nvPr userDrawn="1"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20" name="组合 19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/>
            <p:cNvGrpSpPr/>
            <p:nvPr userDrawn="1"/>
          </p:nvGrpSpPr>
          <p:grpSpPr>
            <a:xfrm>
              <a:off x="-360202" y="-3"/>
              <a:ext cx="655279" cy="723266"/>
              <a:chOff x="-20249" y="0"/>
              <a:chExt cx="924449" cy="9144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/>
              <p:cNvSpPr/>
              <p:nvPr userDrawn="1"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sp>
        <p:nvSpPr>
          <p:cNvPr id="35" name="文本占位符 34"/>
          <p:cNvSpPr>
            <a:spLocks noGrp="1"/>
          </p:cNvSpPr>
          <p:nvPr>
            <p:ph type="body" sz="quarter" idx="10" hasCustomPrompt="1"/>
          </p:nvPr>
        </p:nvSpPr>
        <p:spPr>
          <a:xfrm>
            <a:off x="983432" y="43360"/>
            <a:ext cx="1657350" cy="543495"/>
          </a:xfrm>
        </p:spPr>
        <p:txBody>
          <a:bodyPr anchor="ctr"/>
          <a:lstStyle>
            <a:lvl1pPr marL="0" indent="0" algn="l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3432" y="69679"/>
            <a:ext cx="4176464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</a:pPr>
            <a:r>
              <a:rPr lang="zh-CN" altLang="en-US" dirty="0"/>
              <a:t>标题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71588" y="1268413"/>
            <a:ext cx="9825037" cy="49688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785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mpleSoft-2020/vcdebug/tree/master/section_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讲师：张海洋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>
                <a:sym typeface="Times New Roman" panose="02020603050405020304"/>
              </a:rPr>
              <a:t>VC++</a:t>
            </a:r>
            <a:r>
              <a:rPr lang="zh-CN" altLang="en-US" b="1" dirty="0">
                <a:sym typeface="Times New Roman" panose="02020603050405020304"/>
              </a:rPr>
              <a:t>调试入门与提高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第九节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dump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文件分析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-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死锁分析</a:t>
            </a:r>
          </a:p>
        </p:txBody>
      </p:sp>
    </p:spTree>
    <p:extLst>
      <p:ext uri="{BB962C8B-B14F-4D97-AF65-F5344CB8AC3E}">
        <p14:creationId xmlns:p14="http://schemas.microsoft.com/office/powerpoint/2010/main" val="15367768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547FE27-B62B-4199-8D93-95352B86BC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预备知识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56B53F-4B64-4E20-AE5A-62A94339EB1E}"/>
              </a:ext>
            </a:extLst>
          </p:cNvPr>
          <p:cNvSpPr txBox="1"/>
          <p:nvPr/>
        </p:nvSpPr>
        <p:spPr>
          <a:xfrm>
            <a:off x="3188951" y="627330"/>
            <a:ext cx="5931385" cy="563230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Dump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文件指的是崩溃转储文件，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dump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文件描述了应用程序或者操作系统在生成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dump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文件那一刻程序的状态，包括了程序的所有信息，比如内存信息，线程信息等。分为内核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dump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文件和应用层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dump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文件。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上很有名的蓝屏，就会产生内核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但是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dump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文件不仅仅是崩溃的时候才会产生，任何时候都可以手动或者自动的产生，以方便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我们分析程序中的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27265416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547FE27-B62B-4199-8D93-95352B86BC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Dump</a:t>
            </a:r>
            <a:r>
              <a:rPr lang="zh-CN" altLang="en-US" dirty="0"/>
              <a:t>文件有什么用？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56B53F-4B64-4E20-AE5A-62A94339EB1E}"/>
              </a:ext>
            </a:extLst>
          </p:cNvPr>
          <p:cNvSpPr txBox="1"/>
          <p:nvPr/>
        </p:nvSpPr>
        <p:spPr>
          <a:xfrm>
            <a:off x="3188951" y="627330"/>
            <a:ext cx="6579457" cy="67403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最主要的作用：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分析死锁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分析崩溃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dump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文件对应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位程序，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dump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文件对应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位程序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07060483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839417" y="1128611"/>
            <a:ext cx="8568952" cy="360098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示例代码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https://github.com/SimpleSoft-2020/vcdebug/tree/master/section_9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课后练习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17423471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317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itchFamily="34" charset="-122"/>
            <a:ea typeface="微软雅黑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164</Words>
  <Application>Microsoft Office PowerPoint</Application>
  <PresentationFormat>宽屏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微软雅黑</vt:lpstr>
      <vt:lpstr>小米兰亭</vt:lpstr>
      <vt:lpstr>Arial</vt:lpstr>
      <vt:lpstr>Times New Roman</vt:lpstr>
      <vt:lpstr>Office 主题</vt:lpstr>
      <vt:lpstr>VC++调试入门与提高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cp:lastModifiedBy>zhy</cp:lastModifiedBy>
  <cp:revision>60</cp:revision>
  <dcterms:created xsi:type="dcterms:W3CDTF">2017-06-22T11:40:00Z</dcterms:created>
  <dcterms:modified xsi:type="dcterms:W3CDTF">2020-05-16T12:43:29Z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