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5" r:id="rId4"/>
    <p:sldId id="274" r:id="rId5"/>
    <p:sldId id="268" r:id="rId6"/>
    <p:sldId id="269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0" autoAdjust="0"/>
    <p:restoredTop sz="94361" autoAdjust="0"/>
  </p:normalViewPr>
  <p:slideViewPr>
    <p:cSldViewPr snapToObjects="1">
      <p:cViewPr varScale="1">
        <p:scale>
          <a:sx n="105" d="100"/>
          <a:sy n="105" d="100"/>
        </p:scale>
        <p:origin x="114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4" cy="369330"/>
            <a:chOff x="9765889" y="6223198"/>
            <a:chExt cx="2426111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 userDrawn="1"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 userDrawn="1"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4" cy="369330"/>
            <a:chOff x="9765889" y="6223198"/>
            <a:chExt cx="2426111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 userDrawn="1"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 userDrawn="1"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 userDrawn="1"/>
          </p:nvGrpSpPr>
          <p:grpSpPr>
            <a:xfrm>
              <a:off x="-360202" y="-3"/>
              <a:ext cx="655279" cy="723266"/>
              <a:chOff x="-20249" y="0"/>
              <a:chExt cx="924449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pleSoft-2020/vcdebug/tree/master/section_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讲师：张海洋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>
                <a:sym typeface="Times New Roman" panose="02020603050405020304"/>
              </a:rPr>
              <a:t>VC++</a:t>
            </a:r>
            <a:r>
              <a:rPr lang="zh-CN" altLang="en-US" b="1" dirty="0">
                <a:sym typeface="Times New Roman" panose="02020603050405020304"/>
              </a:rPr>
              <a:t>调试入门与提高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第八节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远程调试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Linux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预备知识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3188951" y="627330"/>
            <a:ext cx="5931385" cy="507831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程序开发知识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比如</a:t>
            </a:r>
            <a:r>
              <a:rPr lang="en-US" altLang="zh-CN" sz="36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Makefile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Gdb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调试运行等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2726541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3188951" y="627330"/>
            <a:ext cx="5931385" cy="507831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这台机器上要安装</a:t>
            </a:r>
            <a:r>
              <a:rPr lang="en-US" altLang="zh-CN" sz="36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gdb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VC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会用</a:t>
            </a:r>
            <a:r>
              <a:rPr lang="en-US" altLang="zh-CN" sz="36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gdb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来作为远程调试的代理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Ubuntu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apt install </a:t>
            </a:r>
            <a:r>
              <a:rPr lang="en-US" altLang="zh-CN" sz="36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gdb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Centos: yum install </a:t>
            </a:r>
            <a:r>
              <a:rPr lang="en-US" altLang="zh-CN" sz="36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gdb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1758704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3432" y="43360"/>
            <a:ext cx="3456384" cy="543495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为什么要用</a:t>
            </a:r>
            <a:r>
              <a:rPr lang="en-US" altLang="zh-CN" dirty="0"/>
              <a:t>VC</a:t>
            </a:r>
            <a:r>
              <a:rPr lang="zh-CN" altLang="en-US" dirty="0"/>
              <a:t>来调试</a:t>
            </a:r>
            <a:r>
              <a:rPr lang="en-US" altLang="zh-CN" dirty="0"/>
              <a:t>Linux</a:t>
            </a:r>
            <a:r>
              <a:rPr lang="zh-CN" altLang="en-US" dirty="0"/>
              <a:t>程序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3188951" y="627330"/>
            <a:ext cx="5931385" cy="42473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虽然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Linux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上也有自己的调试工具比如</a:t>
            </a:r>
            <a:r>
              <a:rPr kumimoji="0" lang="en-US" altLang="zh-CN" sz="3600" b="0" i="0" u="none" strike="noStrike" cap="none" spc="0" normalizeH="0" baseline="0" dirty="0" err="1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gdb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VC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调试有一些优点：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最大的优点就是方便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断点管理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线程等等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7375682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39417" y="1128611"/>
            <a:ext cx="8568952" cy="36009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https://github.com/SimpleSoft-2020/vcdebug/tree/master/section_8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课后练习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1742347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117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微软雅黑</vt:lpstr>
      <vt:lpstr>小米兰亭</vt:lpstr>
      <vt:lpstr>Arial</vt:lpstr>
      <vt:lpstr>Times New Roman</vt:lpstr>
      <vt:lpstr>Office 主题</vt:lpstr>
      <vt:lpstr>VC++调试入门与提高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zhy</cp:lastModifiedBy>
  <cp:revision>61</cp:revision>
  <dcterms:created xsi:type="dcterms:W3CDTF">2017-06-22T11:40:00Z</dcterms:created>
  <dcterms:modified xsi:type="dcterms:W3CDTF">2020-05-15T09:45:22Z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