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72" r:id="rId5"/>
    <p:sldId id="274" r:id="rId6"/>
    <p:sldId id="261" r:id="rId7"/>
    <p:sldId id="268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VC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调试基本知识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3188951" y="1128611"/>
            <a:ext cx="5931385" cy="46166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调试基本知识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调试基本技巧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调试高级技巧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达到快速定位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，快速纠错的能力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75713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调试基本知识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调试基本功能介绍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多线程死锁调试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调试动态库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内存泄漏检查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远程调试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远程调试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程序崩溃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dump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文件分析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Release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版调试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同时调试多个进程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1365F-33D7-4079-968E-0D3CDB5F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02" y="6376374"/>
            <a:ext cx="2914141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64C614-D1AC-4C40-9BCC-99AC5EE31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432" y="43360"/>
            <a:ext cx="2520280" cy="5434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为什么要学</a:t>
            </a:r>
            <a:r>
              <a:rPr lang="en-US" altLang="zh-CN" dirty="0"/>
              <a:t>C/C++</a:t>
            </a:r>
            <a:endParaRPr lang="zh-CN" altLang="en-US" dirty="0"/>
          </a:p>
        </p:txBody>
      </p:sp>
      <p:pic>
        <p:nvPicPr>
          <p:cNvPr id="3" name="图片 2" descr="图片包含 白色, 火车, 灯光, 大&#10;&#10;描述已自动生成">
            <a:extLst>
              <a:ext uri="{FF2B5EF4-FFF2-40B4-BE49-F238E27FC236}">
                <a16:creationId xmlns:a16="http://schemas.microsoft.com/office/drawing/2014/main" id="{3A280595-1E78-4E86-9CD5-7C241DBF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420888"/>
            <a:ext cx="5421465" cy="16671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85EA07-F438-418F-9C8F-016D41A0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" y="728494"/>
            <a:ext cx="6038507" cy="54010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2496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E8478D-6805-4C53-ABA8-7FB89F017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177FDA70-2C52-4F05-9DB7-FDA15D031264}"/>
              </a:ext>
            </a:extLst>
          </p:cNvPr>
          <p:cNvSpPr txBox="1"/>
          <p:nvPr/>
        </p:nvSpPr>
        <p:spPr>
          <a:xfrm>
            <a:off x="1487489" y="1128611"/>
            <a:ext cx="9577064" cy="72019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什么是调试（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debugging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一句话：从代码中去除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什么是调试器（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debugger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一句话：附加到你的程序，并且可以帮助你审查代码的工具。（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WinDbg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为什么要调试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0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因为要改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，如果一个人写出来的代码没有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，也就不需要调试了。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5865513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调试基本知识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-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续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8" y="1268760"/>
            <a:ext cx="724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断点（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Breakpoints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逐语句执行（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Step into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逐过程执行（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Step over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调用栈（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 stack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自动窗口（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Autos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Locals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监视窗口（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Watch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进程（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Modules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8676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6" y="1128611"/>
            <a:ext cx="11521279" cy="406264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https://github.com/SimpleSoft-2020/vcdebug/tree/master/section_1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设置，删除断点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assert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调试一个程序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248</Words>
  <Application>Microsoft Office PowerPoint</Application>
  <PresentationFormat>宽屏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24</cp:revision>
  <dcterms:created xsi:type="dcterms:W3CDTF">2017-06-22T11:40:00Z</dcterms:created>
  <dcterms:modified xsi:type="dcterms:W3CDTF">2020-05-08T09:29:29Z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