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3" r:id="rId3"/>
    <p:sldId id="276" r:id="rId4"/>
    <p:sldId id="277" r:id="rId5"/>
    <p:sldId id="278" r:id="rId6"/>
    <p:sldId id="268" r:id="rId7"/>
    <p:sldId id="269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40" autoAdjust="0"/>
    <p:restoredTop sz="94361" autoAdjust="0"/>
  </p:normalViewPr>
  <p:slideViewPr>
    <p:cSldViewPr snapToObjects="1">
      <p:cViewPr varScale="1">
        <p:scale>
          <a:sx n="105" d="100"/>
          <a:sy n="105" d="100"/>
        </p:scale>
        <p:origin x="114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4" cy="369330"/>
            <a:chOff x="9765889" y="6223198"/>
            <a:chExt cx="2426111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 userDrawn="1"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 userDrawn="1"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4" cy="369330"/>
            <a:chOff x="9765889" y="6223198"/>
            <a:chExt cx="2426111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 userDrawn="1"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 userDrawn="1"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 userDrawn="1"/>
          </p:nvGrpSpPr>
          <p:grpSpPr>
            <a:xfrm>
              <a:off x="-360202" y="-3"/>
              <a:ext cx="655279" cy="723266"/>
              <a:chOff x="-20249" y="0"/>
              <a:chExt cx="924449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mpleSoft-2020/vcdebug/tree/master/section_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讲师：张海洋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>
                <a:sym typeface="Times New Roman" panose="02020603050405020304"/>
              </a:rPr>
              <a:t>VC++</a:t>
            </a:r>
            <a:r>
              <a:rPr lang="zh-CN" altLang="en-US" b="1" dirty="0">
                <a:sym typeface="Times New Roman" panose="02020603050405020304"/>
              </a:rPr>
              <a:t>调试入门与提高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第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三节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VC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调试基本功能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(2)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47FE27-B62B-4199-8D93-95352B86B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56B53F-4B64-4E20-AE5A-62A94339EB1E}"/>
              </a:ext>
            </a:extLst>
          </p:cNvPr>
          <p:cNvSpPr txBox="1"/>
          <p:nvPr/>
        </p:nvSpPr>
        <p:spPr>
          <a:xfrm>
            <a:off x="3188951" y="627330"/>
            <a:ext cx="5931385" cy="59093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调试中编辑继续运行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运行到指定代码行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查看错误码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2726541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F82AEAC-D533-4BD7-91B0-78FD89449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3432" y="43360"/>
            <a:ext cx="2520280" cy="543495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编辑后继续调试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66066E-7E5E-4BF8-9C3D-484AF2C89E89}"/>
              </a:ext>
            </a:extLst>
          </p:cNvPr>
          <p:cNvSpPr/>
          <p:nvPr/>
        </p:nvSpPr>
        <p:spPr>
          <a:xfrm>
            <a:off x="2135560" y="1771350"/>
            <a:ext cx="6624736" cy="3905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就是一边编辑，一边调试，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VC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会自动重新编译并且会保留调试现场，也就是说，编辑前调试是什么状态，重新编译后还是那个状态。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当然，这个编辑是有条件限制的，不是随意的编辑，比如你添加了一个新的类，定义一个新函数等，那是不行的，往往都是少量的代码变化。而且那样的必要性也不大。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462706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02EF76-C1C6-495F-A020-59D9F3D067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3432" y="43360"/>
            <a:ext cx="2304256" cy="54349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编辑后继续调试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CFF526-E1A1-4E31-822B-7965F557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980728"/>
            <a:ext cx="7491561" cy="536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551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07A11DC-DABC-4EDC-8B39-B09E765F6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查看错误码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378FBA-A980-4F8E-8803-204AC50E2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55" y="4509120"/>
            <a:ext cx="2838450" cy="16954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1B99461-C469-4646-B90E-75B9582B9F1D}"/>
              </a:ext>
            </a:extLst>
          </p:cNvPr>
          <p:cNvSpPr/>
          <p:nvPr/>
        </p:nvSpPr>
        <p:spPr>
          <a:xfrm>
            <a:off x="1703512" y="980728"/>
            <a:ext cx="6624736" cy="335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无论是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，很多函数往往返回来的都是一个数字，尤其是操作系统，文件系统相关的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返回来的值，如何知道这个错误码表示什么意思呢？在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上有一个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叫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GetLastError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(),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这个函数返回的就是上次调用的返回值，为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，表示成功，其他值表示失败。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326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839417" y="1128611"/>
            <a:ext cx="8568952" cy="39703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示例代码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https://github.com/SimpleSoft-2020/vcdebug/tree/master/section_3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调试中编辑继续运行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运行到指定代码行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查看错误码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课后练习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17423471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232</Words>
  <Application>Microsoft Office PowerPoint</Application>
  <PresentationFormat>宽屏</PresentationFormat>
  <Paragraphs>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微软雅黑</vt:lpstr>
      <vt:lpstr>小米兰亭</vt:lpstr>
      <vt:lpstr>Arial</vt:lpstr>
      <vt:lpstr>Times New Roman</vt:lpstr>
      <vt:lpstr>Office 主题</vt:lpstr>
      <vt:lpstr>VC++调试入门与提高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zhy</cp:lastModifiedBy>
  <cp:revision>45</cp:revision>
  <dcterms:created xsi:type="dcterms:W3CDTF">2017-06-22T11:40:00Z</dcterms:created>
  <dcterms:modified xsi:type="dcterms:W3CDTF">2020-05-11T03:10:23Z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