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4" r:id="rId4"/>
    <p:sldId id="275" r:id="rId5"/>
    <p:sldId id="268" r:id="rId6"/>
    <p:sldId id="269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0" autoAdjust="0"/>
    <p:restoredTop sz="94361" autoAdjust="0"/>
  </p:normalViewPr>
  <p:slideViewPr>
    <p:cSldViewPr snapToObjects="1">
      <p:cViewPr varScale="1">
        <p:scale>
          <a:sx n="105" d="100"/>
          <a:sy n="105" d="100"/>
        </p:scale>
        <p:origin x="114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4" cy="369330"/>
            <a:chOff x="9765889" y="6223198"/>
            <a:chExt cx="2426111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 userDrawn="1"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 userDrawn="1"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4" cy="369330"/>
            <a:chOff x="9765889" y="6223198"/>
            <a:chExt cx="2426111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 userDrawn="1"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 userDrawn="1"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 userDrawn="1"/>
          </p:nvGrpSpPr>
          <p:grpSpPr>
            <a:xfrm>
              <a:off x="-360202" y="-3"/>
              <a:ext cx="655279" cy="723266"/>
              <a:chOff x="-20249" y="0"/>
              <a:chExt cx="924449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pleSoft-2020/vcdebug/tree/master/section_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讲师：张海洋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>
                <a:sym typeface="Times New Roman" panose="02020603050405020304"/>
              </a:rPr>
              <a:t>VC++</a:t>
            </a:r>
            <a:r>
              <a:rPr lang="zh-CN" altLang="en-US" b="1" dirty="0">
                <a:sym typeface="Times New Roman" panose="02020603050405020304"/>
              </a:rPr>
              <a:t>调试入门与提高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第四节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多线程死锁调试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预备知识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3188951" y="627330"/>
            <a:ext cx="5931385" cy="507831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假定学习者已经对这些知识有所了解。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线程知识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进程同步知识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/>
              <a:t>Event</a:t>
            </a:r>
            <a:r>
              <a:rPr lang="zh-CN" altLang="en-US" sz="3600" dirty="0"/>
              <a:t>，</a:t>
            </a:r>
            <a:r>
              <a:rPr lang="en-US" altLang="zh-CN" sz="3600" dirty="0"/>
              <a:t>Mutex</a:t>
            </a:r>
            <a:r>
              <a:rPr lang="zh-CN" altLang="en-US" sz="3600" dirty="0"/>
              <a:t>，</a:t>
            </a:r>
            <a:r>
              <a:rPr lang="en-US" altLang="zh-CN" sz="3600" dirty="0"/>
              <a:t>Semaphore</a:t>
            </a:r>
            <a:r>
              <a:rPr lang="zh-CN" altLang="en-US" sz="3600" dirty="0"/>
              <a:t>等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锁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死锁概念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2726541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死锁的条件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3188951" y="627330"/>
            <a:ext cx="6579457" cy="304698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什么情况下会死锁？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多个线程使用同一个同步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互斥对象会死锁吗？不会！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ACAF029-76B4-4D8A-85B4-CDF50D2A6777}"/>
              </a:ext>
            </a:extLst>
          </p:cNvPr>
          <p:cNvSpPr/>
          <p:nvPr/>
        </p:nvSpPr>
        <p:spPr>
          <a:xfrm>
            <a:off x="2279576" y="3429000"/>
            <a:ext cx="1944216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线程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1AF5BBC-E716-4F96-94E2-331713F17A40}"/>
              </a:ext>
            </a:extLst>
          </p:cNvPr>
          <p:cNvSpPr/>
          <p:nvPr/>
        </p:nvSpPr>
        <p:spPr>
          <a:xfrm>
            <a:off x="7608168" y="3429000"/>
            <a:ext cx="1944216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线程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1A3A7BA-5615-4F9A-92EE-A385D027AF8E}"/>
              </a:ext>
            </a:extLst>
          </p:cNvPr>
          <p:cNvSpPr/>
          <p:nvPr/>
        </p:nvSpPr>
        <p:spPr>
          <a:xfrm>
            <a:off x="2531684" y="4077072"/>
            <a:ext cx="1440000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获取锁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C5E009D-B6DA-424C-8D98-04C31EA231F2}"/>
              </a:ext>
            </a:extLst>
          </p:cNvPr>
          <p:cNvSpPr/>
          <p:nvPr/>
        </p:nvSpPr>
        <p:spPr>
          <a:xfrm>
            <a:off x="2531684" y="4653136"/>
            <a:ext cx="1440000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获取锁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4EDD90-1A53-48A3-B2CD-356A2F3E88E2}"/>
              </a:ext>
            </a:extLst>
          </p:cNvPr>
          <p:cNvSpPr/>
          <p:nvPr/>
        </p:nvSpPr>
        <p:spPr>
          <a:xfrm>
            <a:off x="7860276" y="4005064"/>
            <a:ext cx="1440000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获取锁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8335199-CE79-4BD3-999E-DB2ACBDB9E7C}"/>
              </a:ext>
            </a:extLst>
          </p:cNvPr>
          <p:cNvSpPr/>
          <p:nvPr/>
        </p:nvSpPr>
        <p:spPr>
          <a:xfrm>
            <a:off x="7860276" y="4581128"/>
            <a:ext cx="1440000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获取锁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3C26D35-1244-4935-9C47-0D0A97A6F4FD}"/>
              </a:ext>
            </a:extLst>
          </p:cNvPr>
          <p:cNvSpPr/>
          <p:nvPr/>
        </p:nvSpPr>
        <p:spPr>
          <a:xfrm>
            <a:off x="7860276" y="5157192"/>
            <a:ext cx="1440000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释放锁</a:t>
            </a:r>
            <a:r>
              <a:rPr lang="en-US" altLang="zh-CN" dirty="0"/>
              <a:t>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43AA522-E77E-4F06-8C94-D8762A46F8EC}"/>
              </a:ext>
            </a:extLst>
          </p:cNvPr>
          <p:cNvSpPr/>
          <p:nvPr/>
        </p:nvSpPr>
        <p:spPr>
          <a:xfrm>
            <a:off x="7860276" y="5733256"/>
            <a:ext cx="1440000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释放锁</a:t>
            </a:r>
            <a:r>
              <a:rPr lang="en-US" altLang="zh-CN" dirty="0"/>
              <a:t>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A13152A-6B17-446B-850B-1A382CB27A4D}"/>
              </a:ext>
            </a:extLst>
          </p:cNvPr>
          <p:cNvSpPr/>
          <p:nvPr/>
        </p:nvSpPr>
        <p:spPr>
          <a:xfrm>
            <a:off x="2531684" y="5229200"/>
            <a:ext cx="1440000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释放锁</a:t>
            </a:r>
            <a:r>
              <a:rPr lang="en-US" altLang="zh-CN" dirty="0"/>
              <a:t>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576A6AA-42D9-41EE-A306-BA829472CBC4}"/>
              </a:ext>
            </a:extLst>
          </p:cNvPr>
          <p:cNvSpPr/>
          <p:nvPr/>
        </p:nvSpPr>
        <p:spPr>
          <a:xfrm>
            <a:off x="2531684" y="5805264"/>
            <a:ext cx="1440000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释放锁</a:t>
            </a:r>
            <a:r>
              <a:rPr lang="en-US" altLang="zh-CN" dirty="0"/>
              <a:t>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2090E06-54EC-4E7C-8E15-1BF9D9BF38F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251684" y="3837620"/>
            <a:ext cx="0" cy="23945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4EC7A64-109A-4BF6-ADCE-C02A4D5AD3A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51684" y="4485692"/>
            <a:ext cx="0" cy="16744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242DA3-A398-43BA-AF97-F43CACAC474A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3251684" y="5061756"/>
            <a:ext cx="0" cy="16744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06BB791-7253-40DA-8FAA-DD7040D12266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3251684" y="5637820"/>
            <a:ext cx="0" cy="16744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6A5E913-17F0-4473-BF6D-110A15C9B64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8580276" y="3837620"/>
            <a:ext cx="0" cy="16744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3993EC-02C2-45CB-ADE8-8E7A5A61464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580276" y="4413684"/>
            <a:ext cx="0" cy="16744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31CAEA3-BF3B-4B63-BCC9-7173A33B43D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580276" y="4989748"/>
            <a:ext cx="0" cy="16744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4CEDE8C-42C8-47CA-BF8F-7F7D12D0A302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8580276" y="5565812"/>
            <a:ext cx="0" cy="16744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706048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死锁解法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2711624" y="1700808"/>
            <a:ext cx="6579457" cy="2308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方法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：按照相同顺序使用锁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：锁不要交叉，使用完立即释放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846718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39417" y="1128611"/>
            <a:ext cx="8568952" cy="32316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https://github.com/SimpleSoft-2020/vcdebug/tree/master/section_4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课后练习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1742347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143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微软雅黑</vt:lpstr>
      <vt:lpstr>小米兰亭</vt:lpstr>
      <vt:lpstr>Arial</vt:lpstr>
      <vt:lpstr>Times New Roman</vt:lpstr>
      <vt:lpstr>Office 主题</vt:lpstr>
      <vt:lpstr>VC++调试入门与提高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zhy</cp:lastModifiedBy>
  <cp:revision>54</cp:revision>
  <dcterms:created xsi:type="dcterms:W3CDTF">2017-06-22T11:40:00Z</dcterms:created>
  <dcterms:modified xsi:type="dcterms:W3CDTF">2020-05-12T12:37:30Z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