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68" r:id="rId6"/>
    <p:sldId id="269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0" autoAdjust="0"/>
    <p:restoredTop sz="94361" autoAdjust="0"/>
  </p:normalViewPr>
  <p:slideViewPr>
    <p:cSldViewPr snapToObjects="1">
      <p:cViewPr varScale="1">
        <p:scale>
          <a:sx n="105" d="100"/>
          <a:sy n="105" d="100"/>
        </p:scale>
        <p:origin x="114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4" cy="369330"/>
            <a:chOff x="9765889" y="6223198"/>
            <a:chExt cx="2426111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4" cy="369330"/>
            <a:chOff x="9765889" y="6223198"/>
            <a:chExt cx="2426111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-360202" y="-3"/>
              <a:ext cx="655279" cy="723266"/>
              <a:chOff x="-20249" y="0"/>
              <a:chExt cx="924449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eSoft-2020/vcdebug/tree/master/section_1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讲师：张海洋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>
                <a:sym typeface="Times New Roman" panose="02020603050405020304"/>
              </a:rPr>
              <a:t>VC++</a:t>
            </a:r>
            <a:r>
              <a:rPr lang="zh-CN" altLang="en-US" b="1" dirty="0">
                <a:sym typeface="Times New Roman" panose="02020603050405020304"/>
              </a:rPr>
              <a:t>调试入门与提高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第十一节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调试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Release/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调试多个程序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5931385" cy="59093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发行版（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Release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）有什么不同？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603050405020304"/>
              </a:rPr>
              <a:t>1.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603050405020304"/>
              </a:rPr>
              <a:t>一些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603050405020304"/>
              </a:rPr>
              <a:t>debug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603050405020304"/>
              </a:rPr>
              <a:t>宏没有了，不起作用了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代码高度优化了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603050405020304"/>
              </a:rPr>
              <a:t>3.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603050405020304"/>
              </a:rPr>
              <a:t>生成的调试信息也不一样了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726541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然后调试</a:t>
            </a:r>
            <a:r>
              <a:rPr lang="en-US" altLang="zh-CN" dirty="0"/>
              <a:t>Release</a:t>
            </a:r>
            <a:r>
              <a:rPr lang="zh-CN" altLang="en-US" dirty="0"/>
              <a:t>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5931385" cy="34163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调试方法和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Debug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一致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1.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去优化或者降低优化程度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添加调试信息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5809969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同时调试多个程序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204199" y="1268760"/>
            <a:ext cx="5931385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进程切换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线程切换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7616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39417" y="1128611"/>
            <a:ext cx="8568952" cy="36009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https://github.com/SimpleSoft-2020/vcdebug/tree/master/section_11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课后练习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1742347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112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小米兰亭</vt:lpstr>
      <vt:lpstr>Arial</vt:lpstr>
      <vt:lpstr>Times New Roman</vt:lpstr>
      <vt:lpstr>Office 主题</vt:lpstr>
      <vt:lpstr>VC++调试入门与提高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zhy</cp:lastModifiedBy>
  <cp:revision>58</cp:revision>
  <dcterms:created xsi:type="dcterms:W3CDTF">2017-06-22T11:40:00Z</dcterms:created>
  <dcterms:modified xsi:type="dcterms:W3CDTF">2020-05-17T03:04:09Z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