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68" r:id="rId5"/>
    <p:sldId id="269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105" d="100"/>
          <a:sy n="105" d="100"/>
        </p:scale>
        <p:origin x="114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4" cy="369330"/>
            <a:chOff x="9765889" y="6223198"/>
            <a:chExt cx="2426111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4" cy="369330"/>
            <a:chOff x="9765889" y="6223198"/>
            <a:chExt cx="2426111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 userDrawn="1"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 userDrawn="1"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>
              <a:off x="-360202" y="-3"/>
              <a:ext cx="655279" cy="723266"/>
              <a:chOff x="-20249" y="0"/>
              <a:chExt cx="924449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 userDrawn="1"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oft-2020/vcdebug/tree/master/section_9_cras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讲师：张海洋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b="1" dirty="0">
                <a:sym typeface="Times New Roman" panose="02020603050405020304"/>
              </a:rPr>
              <a:t>VC++</a:t>
            </a:r>
            <a:r>
              <a:rPr lang="zh-CN" altLang="en-US" b="1" dirty="0">
                <a:sym typeface="Times New Roman" panose="02020603050405020304"/>
              </a:rPr>
              <a:t>调试入门与提高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第十节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dump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文件分析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崩溃分析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9093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程序崩溃了会怎么样？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无声无息，还是会有烦人的错误对话框？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客户环境崩溃了怎么办？（不容易重现）</a:t>
            </a: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endParaRPr kumimoji="0" lang="en-US" altLang="zh-CN" sz="36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726541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47FE27-B62B-4199-8D93-95352B86B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抓住崩溃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6B53F-4B64-4E20-AE5A-62A94339EB1E}"/>
              </a:ext>
            </a:extLst>
          </p:cNvPr>
          <p:cNvSpPr txBox="1"/>
          <p:nvPr/>
        </p:nvSpPr>
        <p:spPr>
          <a:xfrm>
            <a:off x="3188951" y="627330"/>
            <a:ext cx="5931385" cy="51706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程序为什么会崩溃？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是因为程序中的异常我们没有去处理或者有些异常不能处理。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如果不能处理了，怎么办？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唯一的好办法就是保留现场，生成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微软也提供了机制，去生成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dump</a:t>
            </a:r>
            <a:r>
              <a:rPr kumimoji="0" lang="zh-CN" altLang="en-US" sz="2000" b="0" i="0" u="none" strike="noStrike" cap="none" spc="0" normalizeH="0" baseline="0" dirty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文件</a:t>
            </a: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SetUnhandledExceptionFilter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MiniDumpWriteDump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>
              <a:lnSpc>
                <a:spcPct val="150000"/>
              </a:lnSpc>
            </a:pPr>
            <a:endParaRPr kumimoji="0" lang="en-US" altLang="zh-CN" sz="20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0219705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839417" y="1128611"/>
            <a:ext cx="8568952" cy="36009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https://github.com/SimpleSoft-2020/vcdebug/tree/master/section_9_crash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课后练习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174234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124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小米兰亭</vt:lpstr>
      <vt:lpstr>Arial</vt:lpstr>
      <vt:lpstr>Times New Roman</vt:lpstr>
      <vt:lpstr>Office 主题</vt:lpstr>
      <vt:lpstr>VC++调试入门与提高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zhy</cp:lastModifiedBy>
  <cp:revision>60</cp:revision>
  <dcterms:created xsi:type="dcterms:W3CDTF">2017-06-22T11:40:00Z</dcterms:created>
  <dcterms:modified xsi:type="dcterms:W3CDTF">2020-05-17T02:48:38Z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