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9" r:id="rId4"/>
    <p:sldId id="274" r:id="rId5"/>
    <p:sldId id="275" r:id="rId6"/>
    <p:sldId id="280" r:id="rId7"/>
    <p:sldId id="268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第二节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VC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调试基本功能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(1)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75713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断点管理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条件断点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多次执行代码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跳过执行某些代码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进入系统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函数调试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996871-D421-47FB-A53C-5BD41477D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断点管理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4DD7D-9B63-4EBC-86E3-012C7954EFD1}"/>
              </a:ext>
            </a:extLst>
          </p:cNvPr>
          <p:cNvSpPr txBox="1"/>
          <p:nvPr/>
        </p:nvSpPr>
        <p:spPr>
          <a:xfrm>
            <a:off x="3188951" y="1412776"/>
            <a:ext cx="5931385" cy="59093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断点操作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断点窗口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条件断点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434989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6D0823C-2C43-41EA-BB8D-37F0044FB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条件断点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09F9B5-83DA-4C3C-AFD2-3F53B8154D85}"/>
              </a:ext>
            </a:extLst>
          </p:cNvPr>
          <p:cNvSpPr/>
          <p:nvPr/>
        </p:nvSpPr>
        <p:spPr>
          <a:xfrm>
            <a:off x="839416" y="1055530"/>
            <a:ext cx="986509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条件断点一般用在循环中或者会多次执行的函数中，不太容易单步调试的情况下。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可以任意设置调试器能够识别的条件，一般为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表达式，当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，断点命中。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==50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==10 ||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==60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==10 &amp;&amp; j==10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表达式的值改变时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当设置的条件的值改变时，断点命中，当一个函数被多次多个地方调用的时候，但往往只是在某些特殊情况下才会出错。</a:t>
            </a:r>
          </a:p>
        </p:txBody>
      </p:sp>
    </p:spTree>
    <p:extLst>
      <p:ext uri="{BB962C8B-B14F-4D97-AF65-F5344CB8AC3E}">
        <p14:creationId xmlns:p14="http://schemas.microsoft.com/office/powerpoint/2010/main" val="27785649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6D0823C-2C43-41EA-BB8D-37F0044FB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3240360" cy="5434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多次执行</a:t>
            </a:r>
            <a:r>
              <a:rPr lang="en-US" altLang="zh-CN" dirty="0"/>
              <a:t>/</a:t>
            </a:r>
            <a:r>
              <a:rPr lang="zh-CN" altLang="en-US" dirty="0"/>
              <a:t>跳过执行代码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09F9B5-83DA-4C3C-AFD2-3F53B8154D85}"/>
              </a:ext>
            </a:extLst>
          </p:cNvPr>
          <p:cNvSpPr/>
          <p:nvPr/>
        </p:nvSpPr>
        <p:spPr>
          <a:xfrm>
            <a:off x="839416" y="1055530"/>
            <a:ext cx="986509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多次执行代码指的是在调试过程中，对调试的代码多次执行，而不用重新启动调试，这是非常有用的。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跳过执行代码指的是在调试过程中跳过某些代码或者函数的执行，比如某些代码执行需要花的时间比较长，而对我们真正关心的部分关系又不大，那么就可以跳过执行它们。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执行到指定行，也就是说不用单步调试，或者说中间的代码不是自己关心的，直接运行到自己关心的那一行。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4004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88C0FF-7909-4173-890A-3B9560568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单步调试系统函数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E868E8-FA42-4011-ACFB-746DFD9DDFB3}"/>
              </a:ext>
            </a:extLst>
          </p:cNvPr>
          <p:cNvSpPr/>
          <p:nvPr/>
        </p:nvSpPr>
        <p:spPr>
          <a:xfrm>
            <a:off x="839416" y="1055530"/>
            <a:ext cx="986509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函数为例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单步调试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2749263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https://github.com/SimpleSoft-2020/vcdebug/tree/master/section_2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断点管理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条件断点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多次执行代码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跳过执行某些代码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325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47</cp:revision>
  <dcterms:created xsi:type="dcterms:W3CDTF">2017-06-22T11:40:00Z</dcterms:created>
  <dcterms:modified xsi:type="dcterms:W3CDTF">2020-05-11T01:50:43Z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