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ed Hat Display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edHat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edHatDisplay-italic.fntdata"/><Relationship Id="rId6" Type="http://schemas.openxmlformats.org/officeDocument/2006/relationships/slide" Target="slides/slide1.xml"/><Relationship Id="rId18" Type="http://schemas.openxmlformats.org/officeDocument/2006/relationships/font" Target="fonts/RedHat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witter.com/lukedary" TargetMode="External"/><Relationship Id="rId3" Type="http://schemas.openxmlformats.org/officeDocument/2006/relationships/hyperlink" Target="https://www.linkedin.com/in/lukedary/" TargetMode="External"/><Relationship Id="rId4" Type="http://schemas.openxmlformats.org/officeDocument/2006/relationships/hyperlink" Target="https://dev.to/kamiquasi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.to/kamiquasi/enterprise-grade-web-components-3352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KamiQuasi/bespoke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rhdemo/2021-dashboard-ui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redhat.com/search?t=rhe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tternflyelements.com/" TargetMode="External"/><Relationship Id="rId3" Type="http://schemas.openxmlformats.org/officeDocument/2006/relationships/hyperlink" Target="https://github.com/chapeaux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201dc34f5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201dc34f5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01dc34f5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201dc34f5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21144813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21144813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https://twitter.com/lukedary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https://www.linkedin.com/in/lukedary/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https://dev.to/kamiquasi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1fbb099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1fbb099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1fbb099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1fbb099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https://dev.to/kamiquasi/enterprise-grade-web-components-3352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1fbb099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1fbb099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https://github.com/KamiQuasi/bespoke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fbb0997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1fbb099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components used for the Red Hat Summit Demo leaderboard and replay (cpx-websocket and rh-replay respectively) were not meant for wide consumption, but the cpx-websocket one proved to be useful beyond the demo. The replay one, not so much. Demo code: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https://github.com/rhdemo/2021-dashboard-ui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01dc34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201dc34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Hat Developer Search page: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https://developers.redhat.com/search?t=rhel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201dc34f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201dc34f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https://patternflyelements.com/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https://github.com/chapeaux/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201dc34f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201dc34f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10800000">
            <a:off x="-2503825" y="-525050"/>
            <a:ext cx="13419475" cy="5668550"/>
          </a:xfrm>
          <a:prstGeom prst="flowChartManualInput">
            <a:avLst/>
          </a:prstGeom>
          <a:gradFill>
            <a:gsLst>
              <a:gs pos="0">
                <a:schemeClr val="lt1"/>
              </a:gs>
              <a:gs pos="50000">
                <a:srgbClr val="FAB4B7"/>
              </a:gs>
              <a:gs pos="100000">
                <a:srgbClr val="C52A28"/>
              </a:gs>
            </a:gsLst>
            <a:lin ang="2700006" scaled="0"/>
          </a:gradFill>
          <a:ln>
            <a:noFill/>
          </a:ln>
          <a:effectLst>
            <a:outerShdw blurRad="57150" rotWithShape="0" algn="bl" dir="2700000" dist="57150">
              <a:srgbClr val="000000">
                <a:alpha val="3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ed Hat Display"/>
              <a:buNone/>
              <a:defRPr b="1" sz="3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Display"/>
              <a:buNone/>
              <a:defRPr sz="28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Display"/>
              <a:buNone/>
              <a:defRPr sz="28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Display"/>
              <a:buNone/>
              <a:defRPr sz="28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Display"/>
              <a:buNone/>
              <a:defRPr sz="28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Display"/>
              <a:buNone/>
              <a:defRPr sz="28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Display"/>
              <a:buNone/>
              <a:defRPr sz="28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Display"/>
              <a:buNone/>
              <a:defRPr sz="28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ed Hat Display"/>
              <a:buNone/>
              <a:defRPr sz="28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ed Hat Display"/>
              <a:buChar char="●"/>
              <a:defRPr sz="2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○"/>
              <a:defRPr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■"/>
              <a:defRPr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●"/>
              <a:defRPr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○"/>
              <a:defRPr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■"/>
              <a:defRPr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●"/>
              <a:defRPr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○"/>
              <a:defRPr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■"/>
              <a:defRPr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Fashionable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Components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Bespoke and Ready-To-Use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YES!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- @lukedary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Husband and Father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 Hatter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 Platform Champion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Little League Coach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Blender and Godot Enthusiast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Historical/Geographical Tidbits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Grew up in rural, south-eastern Oregon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Cut my HTML teeth on Geocities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Worked in: education, finance, health insurance, and environmental monitoring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DSL for my internet (22Mbps/&lt;1Mbps)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625" y="1152475"/>
            <a:ext cx="3660425" cy="341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2700000" dist="13335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/>
              <a:t>Q: </a:t>
            </a:r>
            <a:r>
              <a:rPr lang="en" sz="2700"/>
              <a:t>Can </a:t>
            </a:r>
            <a:r>
              <a:rPr lang="en" sz="2700" u="sng"/>
              <a:t>enterprise-grade</a:t>
            </a:r>
            <a:r>
              <a:rPr lang="en" sz="2700"/>
              <a:t> web components be extremely custom-tailored while also usable in broader off-the-rack applications? 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Enterprise-Grade?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Inclusive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CONCERNS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Development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Creation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Maintenance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Enhancement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Consumers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Updating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Analogy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DISCLOSURES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Not a fashion designer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All credit/blame for my knowledge is attributable to Tim Gunn and Heidi Klum shows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Make it work!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150" y="1389600"/>
            <a:ext cx="5719501" cy="249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Tailoring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Creative Design Expression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Suited to very specific uses and contexts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Potentially unconcerned with: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Tooling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Libraries/Frameworks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Performance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Modularity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A11y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etc.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600" y="1553775"/>
            <a:ext cx="3012150" cy="2936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47625">
              <a:srgbClr val="000000">
                <a:alpha val="50000"/>
              </a:srgbClr>
            </a:outerShdw>
          </a:effectLst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875" y="1553775"/>
            <a:ext cx="1487184" cy="293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47625">
              <a:srgbClr val="000000">
                <a:alpha val="50000"/>
              </a:srgbClr>
            </a:outerShdw>
          </a:effectLst>
        </p:spPr>
      </p:pic>
      <p:sp>
        <p:nvSpPr>
          <p:cNvPr id="92" name="Google Shape;92;p18"/>
          <p:cNvSpPr txBox="1"/>
          <p:nvPr/>
        </p:nvSpPr>
        <p:spPr>
          <a:xfrm>
            <a:off x="5389150" y="4618200"/>
            <a:ext cx="33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r>
              <a:rPr lang="en"/>
              <a:t>: 2021 Red Hat Summit 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Tailoring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Still usable in production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Not as usable outside of the specific context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Not as obviously maintainable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025" y="470875"/>
            <a:ext cx="5719500" cy="443681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3492800" y="1570950"/>
            <a:ext cx="53826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5327800" y="1778250"/>
            <a:ext cx="15540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5327800" y="2035225"/>
            <a:ext cx="8364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289700" y="2292200"/>
            <a:ext cx="11058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5289700" y="2585697"/>
            <a:ext cx="3585600" cy="99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5289700" y="3666700"/>
            <a:ext cx="3649500" cy="144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5363250" y="3737325"/>
            <a:ext cx="3440400" cy="45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362300" y="4240600"/>
            <a:ext cx="3440400" cy="45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3574325" y="2084900"/>
            <a:ext cx="1656900" cy="287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3623050" y="2242525"/>
            <a:ext cx="836400" cy="20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Ready-To-Use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Concerns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Web APIs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Performance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Tooling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Portability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Developer Experience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A11y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I18n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Enterprise-y Stuff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Etc.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200" y="2415650"/>
            <a:ext cx="2458199" cy="15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725" y="1389601"/>
            <a:ext cx="53911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90250" y="450150"/>
            <a:ext cx="7850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-&gt; Refine -&gt; Repeat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