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80" d="100"/>
          <a:sy n="80" d="100"/>
        </p:scale>
        <p:origin x="58"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65" d="100"/>
          <a:sy n="65" d="100"/>
        </p:scale>
        <p:origin x="845"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39B0A65D-6E81-4D6A-8030-71D5015B92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D2FD821C-8454-45B9-A40F-466ECEAFA0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9869DC-B262-4D39-A8A3-EC733B580860}" type="datetimeFigureOut">
              <a:rPr lang="ko-KR" altLang="en-US" smtClean="0"/>
              <a:t>2018-08-18</a:t>
            </a:fld>
            <a:endParaRPr lang="ko-KR" altLang="en-US"/>
          </a:p>
        </p:txBody>
      </p:sp>
      <p:sp>
        <p:nvSpPr>
          <p:cNvPr id="4" name="바닥글 개체 틀 3">
            <a:extLst>
              <a:ext uri="{FF2B5EF4-FFF2-40B4-BE49-F238E27FC236}">
                <a16:creationId xmlns:a16="http://schemas.microsoft.com/office/drawing/2014/main" id="{3E50C7D1-DA8E-4970-A274-B276CF5A0F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54195E5C-8F36-4032-9455-0B0D06A209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92D272-2B5E-4C98-A2D3-2A27F1567EBA}" type="slidenum">
              <a:rPr lang="ko-KR" altLang="en-US" smtClean="0"/>
              <a:t>‹#›</a:t>
            </a:fld>
            <a:endParaRPr lang="ko-KR" altLang="en-US"/>
          </a:p>
        </p:txBody>
      </p:sp>
    </p:spTree>
    <p:extLst>
      <p:ext uri="{BB962C8B-B14F-4D97-AF65-F5344CB8AC3E}">
        <p14:creationId xmlns:p14="http://schemas.microsoft.com/office/powerpoint/2010/main" val="3552219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CD64F-1A81-4117-AE0F-F3E69B99FF80}" type="datetimeFigureOut">
              <a:rPr lang="ko-KR" altLang="en-US" smtClean="0"/>
              <a:t>2018-08-18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3C2AE-49BC-4C01-95FA-170BD0C2B480}" type="slidenum">
              <a:rPr lang="ko-KR" altLang="en-US" smtClean="0"/>
              <a:t>‹#›</a:t>
            </a:fld>
            <a:endParaRPr lang="ko-KR" altLang="en-US"/>
          </a:p>
        </p:txBody>
      </p:sp>
    </p:spTree>
    <p:extLst>
      <p:ext uri="{BB962C8B-B14F-4D97-AF65-F5344CB8AC3E}">
        <p14:creationId xmlns:p14="http://schemas.microsoft.com/office/powerpoint/2010/main" val="140287969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0DC510E5-68AE-425C-BE62-974F62885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875" t="4329" b="4329"/>
          <a:stretch/>
        </p:blipFill>
        <p:spPr>
          <a:xfrm>
            <a:off x="407988" y="296863"/>
            <a:ext cx="10245635" cy="6264276"/>
          </a:xfrm>
          <a:prstGeom prst="rect">
            <a:avLst/>
          </a:prstGeom>
        </p:spPr>
      </p:pic>
      <p:sp>
        <p:nvSpPr>
          <p:cNvPr id="2" name="제목 1">
            <a:extLst>
              <a:ext uri="{FF2B5EF4-FFF2-40B4-BE49-F238E27FC236}">
                <a16:creationId xmlns:a16="http://schemas.microsoft.com/office/drawing/2014/main" id="{4C2E1D01-8B40-48F8-A34C-2FBA7BD69F92}"/>
              </a:ext>
            </a:extLst>
          </p:cNvPr>
          <p:cNvSpPr>
            <a:spLocks noGrp="1"/>
          </p:cNvSpPr>
          <p:nvPr>
            <p:ph type="ctrTitle"/>
          </p:nvPr>
        </p:nvSpPr>
        <p:spPr>
          <a:xfrm>
            <a:off x="2928967" y="1041400"/>
            <a:ext cx="8855046" cy="2387600"/>
          </a:xfrm>
          <a:prstGeom prst="rect">
            <a:avLst/>
          </a:prstGeom>
        </p:spPr>
        <p:txBody>
          <a:bodyPr anchor="b"/>
          <a:lstStyle>
            <a:lvl1pPr algn="ctr">
              <a:defRPr sz="6000"/>
            </a:lvl1pPr>
          </a:lstStyle>
          <a:p>
            <a:r>
              <a:rPr lang="ko-KR" altLang="en-US" dirty="0"/>
              <a:t>마스터 제목 스타일 편집</a:t>
            </a:r>
          </a:p>
        </p:txBody>
      </p:sp>
      <p:sp>
        <p:nvSpPr>
          <p:cNvPr id="3" name="부제목 2">
            <a:extLst>
              <a:ext uri="{FF2B5EF4-FFF2-40B4-BE49-F238E27FC236}">
                <a16:creationId xmlns:a16="http://schemas.microsoft.com/office/drawing/2014/main" id="{551B3939-0007-434B-8208-ADE1B2F82979}"/>
              </a:ext>
            </a:extLst>
          </p:cNvPr>
          <p:cNvSpPr>
            <a:spLocks noGrp="1"/>
          </p:cNvSpPr>
          <p:nvPr>
            <p:ph type="subTitle" idx="1"/>
          </p:nvPr>
        </p:nvSpPr>
        <p:spPr>
          <a:xfrm>
            <a:off x="2928967" y="4905375"/>
            <a:ext cx="885504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a:extLst>
              <a:ext uri="{FF2B5EF4-FFF2-40B4-BE49-F238E27FC236}">
                <a16:creationId xmlns:a16="http://schemas.microsoft.com/office/drawing/2014/main" id="{765AA85F-0D52-4B81-AFD4-558CA110758E}"/>
              </a:ext>
            </a:extLst>
          </p:cNvPr>
          <p:cNvSpPr>
            <a:spLocks noGrp="1"/>
          </p:cNvSpPr>
          <p:nvPr>
            <p:ph type="dt" sz="half" idx="10"/>
          </p:nvPr>
        </p:nvSpPr>
        <p:spPr/>
        <p:txBody>
          <a:bodyPr/>
          <a:lstStyle/>
          <a:p>
            <a:fld id="{C7D4597C-BD30-4637-8431-B2BECCA6E210}" type="datetimeFigureOut">
              <a:rPr lang="ko-KR" altLang="en-US" smtClean="0"/>
              <a:t>2018-08-18</a:t>
            </a:fld>
            <a:endParaRPr lang="ko-KR" altLang="en-US"/>
          </a:p>
        </p:txBody>
      </p:sp>
      <p:sp>
        <p:nvSpPr>
          <p:cNvPr id="5" name="바닥글 개체 틀 4">
            <a:extLst>
              <a:ext uri="{FF2B5EF4-FFF2-40B4-BE49-F238E27FC236}">
                <a16:creationId xmlns:a16="http://schemas.microsoft.com/office/drawing/2014/main" id="{7621FE18-9EE9-4BB2-B861-7BBB33CF6B2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4110CD-1296-45CE-9A35-D6F2B1BCEFD0}"/>
              </a:ext>
            </a:extLst>
          </p:cNvPr>
          <p:cNvSpPr>
            <a:spLocks noGrp="1"/>
          </p:cNvSpPr>
          <p:nvPr>
            <p:ph type="sldNum" sz="quarter" idx="12"/>
          </p:nvPr>
        </p:nvSpPr>
        <p:spPr/>
        <p:txBody>
          <a:bodyPr/>
          <a:lstStyle/>
          <a:p>
            <a:fld id="{F4CEABF9-8CC0-461F-B075-DB587C8FD186}" type="slidenum">
              <a:rPr lang="ko-KR" altLang="en-US" smtClean="0"/>
              <a:t>‹#›</a:t>
            </a:fld>
            <a:endParaRPr lang="ko-KR" altLang="en-US"/>
          </a:p>
        </p:txBody>
      </p:sp>
    </p:spTree>
    <p:extLst>
      <p:ext uri="{BB962C8B-B14F-4D97-AF65-F5344CB8AC3E}">
        <p14:creationId xmlns:p14="http://schemas.microsoft.com/office/powerpoint/2010/main" val="166125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D147F526-88EE-42E3-A678-F9F4643D8D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581"/>
          <a:stretch/>
        </p:blipFill>
        <p:spPr>
          <a:xfrm>
            <a:off x="0" y="60385"/>
            <a:ext cx="11784013" cy="1301784"/>
          </a:xfrm>
          <a:prstGeom prst="rect">
            <a:avLst/>
          </a:prstGeom>
        </p:spPr>
      </p:pic>
      <p:sp>
        <p:nvSpPr>
          <p:cNvPr id="2" name="제목 1">
            <a:extLst>
              <a:ext uri="{FF2B5EF4-FFF2-40B4-BE49-F238E27FC236}">
                <a16:creationId xmlns:a16="http://schemas.microsoft.com/office/drawing/2014/main" id="{60CCBD58-4721-41B7-81FD-A33CEC870A5F}"/>
              </a:ext>
            </a:extLst>
          </p:cNvPr>
          <p:cNvSpPr>
            <a:spLocks noGrp="1"/>
          </p:cNvSpPr>
          <p:nvPr>
            <p:ph type="title"/>
          </p:nvPr>
        </p:nvSpPr>
        <p:spPr>
          <a:xfrm>
            <a:off x="407987" y="296862"/>
            <a:ext cx="11376026" cy="764187"/>
          </a:xfrm>
          <a:prstGeom prst="rect">
            <a:avLst/>
          </a:prstGeom>
        </p:spPr>
        <p:txBody>
          <a:bodyPr/>
          <a:lstStyle/>
          <a:p>
            <a:r>
              <a:rPr lang="ko-KR" altLang="en-US" dirty="0"/>
              <a:t>마스터 제목 스타일 편집</a:t>
            </a:r>
          </a:p>
        </p:txBody>
      </p:sp>
      <p:sp>
        <p:nvSpPr>
          <p:cNvPr id="3" name="내용 개체 틀 2">
            <a:extLst>
              <a:ext uri="{FF2B5EF4-FFF2-40B4-BE49-F238E27FC236}">
                <a16:creationId xmlns:a16="http://schemas.microsoft.com/office/drawing/2014/main" id="{DD9922C9-824F-4C87-8FBD-98765B0D5181}"/>
              </a:ext>
            </a:extLst>
          </p:cNvPr>
          <p:cNvSpPr>
            <a:spLocks noGrp="1"/>
          </p:cNvSpPr>
          <p:nvPr>
            <p:ph idx="1"/>
          </p:nvPr>
        </p:nvSpPr>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a:extLst>
              <a:ext uri="{FF2B5EF4-FFF2-40B4-BE49-F238E27FC236}">
                <a16:creationId xmlns:a16="http://schemas.microsoft.com/office/drawing/2014/main" id="{47B1A3B6-8F81-44B2-8DC6-7CDCC475134C}"/>
              </a:ext>
            </a:extLst>
          </p:cNvPr>
          <p:cNvSpPr>
            <a:spLocks noGrp="1"/>
          </p:cNvSpPr>
          <p:nvPr>
            <p:ph type="dt" sz="half" idx="10"/>
          </p:nvPr>
        </p:nvSpPr>
        <p:spPr/>
        <p:txBody>
          <a:bodyPr/>
          <a:lstStyle/>
          <a:p>
            <a:fld id="{C7D4597C-BD30-4637-8431-B2BECCA6E210}" type="datetimeFigureOut">
              <a:rPr lang="ko-KR" altLang="en-US" smtClean="0"/>
              <a:t>2018-08-18</a:t>
            </a:fld>
            <a:endParaRPr lang="ko-KR" altLang="en-US"/>
          </a:p>
        </p:txBody>
      </p:sp>
      <p:sp>
        <p:nvSpPr>
          <p:cNvPr id="5" name="바닥글 개체 틀 4">
            <a:extLst>
              <a:ext uri="{FF2B5EF4-FFF2-40B4-BE49-F238E27FC236}">
                <a16:creationId xmlns:a16="http://schemas.microsoft.com/office/drawing/2014/main" id="{7BF24794-7B03-47FB-A7BD-ED91FAE964F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6FE5580-5B69-4CD6-803A-7A029CC9D523}"/>
              </a:ext>
            </a:extLst>
          </p:cNvPr>
          <p:cNvSpPr>
            <a:spLocks noGrp="1"/>
          </p:cNvSpPr>
          <p:nvPr>
            <p:ph type="sldNum" sz="quarter" idx="12"/>
          </p:nvPr>
        </p:nvSpPr>
        <p:spPr/>
        <p:txBody>
          <a:bodyPr/>
          <a:lstStyle/>
          <a:p>
            <a:fld id="{F4CEABF9-8CC0-461F-B075-DB587C8FD186}" type="slidenum">
              <a:rPr lang="ko-KR" altLang="en-US" smtClean="0"/>
              <a:t>‹#›</a:t>
            </a:fld>
            <a:endParaRPr lang="ko-KR" altLang="en-US"/>
          </a:p>
        </p:txBody>
      </p:sp>
    </p:spTree>
    <p:extLst>
      <p:ext uri="{BB962C8B-B14F-4D97-AF65-F5344CB8AC3E}">
        <p14:creationId xmlns:p14="http://schemas.microsoft.com/office/powerpoint/2010/main" val="25799411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107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7ED491-0EA8-4054-A579-8FC28FC1624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2441CFC-043D-4926-8531-B318EBD517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5D5DEF10-2FCB-4D81-8D96-BC43A214F4E9}"/>
              </a:ext>
            </a:extLst>
          </p:cNvPr>
          <p:cNvSpPr>
            <a:spLocks noGrp="1"/>
          </p:cNvSpPr>
          <p:nvPr>
            <p:ph type="dt" sz="half" idx="10"/>
          </p:nvPr>
        </p:nvSpPr>
        <p:spPr/>
        <p:txBody>
          <a:bodyPr/>
          <a:lstStyle/>
          <a:p>
            <a:fld id="{C7D4597C-BD30-4637-8431-B2BECCA6E210}" type="datetimeFigureOut">
              <a:rPr lang="ko-KR" altLang="en-US" smtClean="0"/>
              <a:t>2018-08-18</a:t>
            </a:fld>
            <a:endParaRPr lang="ko-KR" altLang="en-US"/>
          </a:p>
        </p:txBody>
      </p:sp>
      <p:sp>
        <p:nvSpPr>
          <p:cNvPr id="5" name="바닥글 개체 틀 4">
            <a:extLst>
              <a:ext uri="{FF2B5EF4-FFF2-40B4-BE49-F238E27FC236}">
                <a16:creationId xmlns:a16="http://schemas.microsoft.com/office/drawing/2014/main" id="{C02EAFE1-9EB6-4EFD-B1F2-6DFA5A7205F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C263C21-506A-4D31-AB72-C9DD4F850BA6}"/>
              </a:ext>
            </a:extLst>
          </p:cNvPr>
          <p:cNvSpPr>
            <a:spLocks noGrp="1"/>
          </p:cNvSpPr>
          <p:nvPr>
            <p:ph type="sldNum" sz="quarter" idx="12"/>
          </p:nvPr>
        </p:nvSpPr>
        <p:spPr/>
        <p:txBody>
          <a:bodyPr/>
          <a:lstStyle/>
          <a:p>
            <a:fld id="{F4CEABF9-8CC0-461F-B075-DB587C8FD186}" type="slidenum">
              <a:rPr lang="ko-KR" altLang="en-US" smtClean="0"/>
              <a:t>‹#›</a:t>
            </a:fld>
            <a:endParaRPr lang="ko-KR" altLang="en-US"/>
          </a:p>
        </p:txBody>
      </p:sp>
    </p:spTree>
    <p:extLst>
      <p:ext uri="{BB962C8B-B14F-4D97-AF65-F5344CB8AC3E}">
        <p14:creationId xmlns:p14="http://schemas.microsoft.com/office/powerpoint/2010/main" val="1882516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0DD9C44-D305-4C58-AD34-42E893B54E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6FBDD0F-A71A-4518-9A94-691DEC5A7C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4597C-BD30-4637-8431-B2BECCA6E210}" type="datetimeFigureOut">
              <a:rPr lang="ko-KR" altLang="en-US" smtClean="0"/>
              <a:t>2018-08-18</a:t>
            </a:fld>
            <a:endParaRPr lang="ko-KR" altLang="en-US"/>
          </a:p>
        </p:txBody>
      </p:sp>
      <p:sp>
        <p:nvSpPr>
          <p:cNvPr id="5" name="바닥글 개체 틀 4">
            <a:extLst>
              <a:ext uri="{FF2B5EF4-FFF2-40B4-BE49-F238E27FC236}">
                <a16:creationId xmlns:a16="http://schemas.microsoft.com/office/drawing/2014/main" id="{6C4B358D-8D01-46B6-9BFC-DD279115A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40B4157-5243-4F84-B7D9-F57C80195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EABF9-8CC0-461F-B075-DB587C8FD186}" type="slidenum">
              <a:rPr lang="ko-KR" altLang="en-US" smtClean="0"/>
              <a:t>‹#›</a:t>
            </a:fld>
            <a:endParaRPr lang="ko-KR" altLang="en-US"/>
          </a:p>
        </p:txBody>
      </p:sp>
    </p:spTree>
    <p:extLst>
      <p:ext uri="{BB962C8B-B14F-4D97-AF65-F5344CB8AC3E}">
        <p14:creationId xmlns:p14="http://schemas.microsoft.com/office/powerpoint/2010/main" val="422317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7423" userDrawn="1">
          <p15:clr>
            <a:srgbClr val="F26B43"/>
          </p15:clr>
        </p15:guide>
        <p15:guide id="4" pos="257" userDrawn="1">
          <p15:clr>
            <a:srgbClr val="F26B43"/>
          </p15:clr>
        </p15:guide>
        <p15:guide id="5" orient="horz" pos="187" userDrawn="1">
          <p15:clr>
            <a:srgbClr val="F26B43"/>
          </p15:clr>
        </p15:guide>
        <p15:guide id="6" orient="horz" pos="413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DB1331-5D3F-4C9D-AF0C-15CFA7EC5661}"/>
              </a:ext>
            </a:extLst>
          </p:cNvPr>
          <p:cNvSpPr>
            <a:spLocks noGrp="1"/>
          </p:cNvSpPr>
          <p:nvPr>
            <p:ph type="ctrTitle"/>
          </p:nvPr>
        </p:nvSpPr>
        <p:spPr>
          <a:xfrm>
            <a:off x="1386248" y="2576945"/>
            <a:ext cx="9419504" cy="1394691"/>
          </a:xfrm>
        </p:spPr>
        <p:txBody>
          <a:bodyPr/>
          <a:lstStyle/>
          <a:p>
            <a:r>
              <a:rPr lang="en-US" altLang="ko-KR" sz="8000" b="1" dirty="0">
                <a:solidFill>
                  <a:schemeClr val="bg2">
                    <a:lumMod val="25000"/>
                  </a:schemeClr>
                </a:solidFill>
              </a:rPr>
              <a:t>S A S T</a:t>
            </a:r>
            <a:endParaRPr lang="ko-KR" altLang="en-US" sz="8000" b="1" dirty="0">
              <a:solidFill>
                <a:schemeClr val="bg2">
                  <a:lumMod val="25000"/>
                </a:schemeClr>
              </a:solidFill>
            </a:endParaRPr>
          </a:p>
        </p:txBody>
      </p:sp>
      <p:sp>
        <p:nvSpPr>
          <p:cNvPr id="3" name="부제목 2">
            <a:extLst>
              <a:ext uri="{FF2B5EF4-FFF2-40B4-BE49-F238E27FC236}">
                <a16:creationId xmlns:a16="http://schemas.microsoft.com/office/drawing/2014/main" id="{C981D596-CC4A-4102-8D03-FD8E4A5C8619}"/>
              </a:ext>
            </a:extLst>
          </p:cNvPr>
          <p:cNvSpPr>
            <a:spLocks noGrp="1"/>
          </p:cNvSpPr>
          <p:nvPr>
            <p:ph type="subTitle" idx="1"/>
          </p:nvPr>
        </p:nvSpPr>
        <p:spPr>
          <a:xfrm>
            <a:off x="3011054" y="4905376"/>
            <a:ext cx="8772960" cy="1655762"/>
          </a:xfrm>
        </p:spPr>
        <p:txBody>
          <a:bodyPr>
            <a:normAutofit lnSpcReduction="10000"/>
          </a:bodyPr>
          <a:lstStyle/>
          <a:p>
            <a:pPr algn="r"/>
            <a:endParaRPr lang="en-US" altLang="ko-KR" b="1" dirty="0">
              <a:solidFill>
                <a:schemeClr val="bg2">
                  <a:lumMod val="25000"/>
                </a:schemeClr>
              </a:solidFill>
            </a:endParaRPr>
          </a:p>
          <a:p>
            <a:pPr algn="r"/>
            <a:endParaRPr lang="en-US" altLang="ko-KR" b="1" dirty="0">
              <a:solidFill>
                <a:schemeClr val="bg2">
                  <a:lumMod val="25000"/>
                </a:schemeClr>
              </a:solidFill>
            </a:endParaRPr>
          </a:p>
          <a:p>
            <a:pPr algn="r"/>
            <a:endParaRPr lang="en-US" altLang="ko-KR" b="1" dirty="0">
              <a:solidFill>
                <a:schemeClr val="bg2">
                  <a:lumMod val="25000"/>
                </a:schemeClr>
              </a:solidFill>
            </a:endParaRPr>
          </a:p>
          <a:p>
            <a:pPr algn="r"/>
            <a:r>
              <a:rPr lang="ko-KR" altLang="en-US" b="1" dirty="0">
                <a:solidFill>
                  <a:schemeClr val="bg2">
                    <a:lumMod val="25000"/>
                  </a:schemeClr>
                </a:solidFill>
              </a:rPr>
              <a:t>김상호</a:t>
            </a:r>
            <a:r>
              <a:rPr lang="en-US" altLang="ko-KR" b="1" dirty="0">
                <a:solidFill>
                  <a:schemeClr val="bg2">
                    <a:lumMod val="25000"/>
                  </a:schemeClr>
                </a:solidFill>
              </a:rPr>
              <a:t>, </a:t>
            </a:r>
            <a:r>
              <a:rPr lang="ko-KR" altLang="en-US" b="1" dirty="0" err="1">
                <a:solidFill>
                  <a:schemeClr val="bg2">
                    <a:lumMod val="25000"/>
                  </a:schemeClr>
                </a:solidFill>
              </a:rPr>
              <a:t>임대동</a:t>
            </a:r>
            <a:r>
              <a:rPr lang="en-US" altLang="ko-KR" b="1" dirty="0">
                <a:solidFill>
                  <a:schemeClr val="bg2">
                    <a:lumMod val="25000"/>
                  </a:schemeClr>
                </a:solidFill>
              </a:rPr>
              <a:t>, </a:t>
            </a:r>
            <a:r>
              <a:rPr lang="ko-KR" altLang="en-US" b="1" dirty="0">
                <a:solidFill>
                  <a:schemeClr val="bg2">
                    <a:lumMod val="25000"/>
                  </a:schemeClr>
                </a:solidFill>
              </a:rPr>
              <a:t>조현욱</a:t>
            </a:r>
            <a:r>
              <a:rPr lang="en-US" altLang="ko-KR" b="1" dirty="0">
                <a:solidFill>
                  <a:schemeClr val="bg2">
                    <a:lumMod val="25000"/>
                  </a:schemeClr>
                </a:solidFill>
              </a:rPr>
              <a:t>, </a:t>
            </a:r>
            <a:r>
              <a:rPr lang="ko-KR" altLang="en-US" b="1" dirty="0">
                <a:solidFill>
                  <a:schemeClr val="bg2">
                    <a:lumMod val="25000"/>
                  </a:schemeClr>
                </a:solidFill>
              </a:rPr>
              <a:t>최규하</a:t>
            </a:r>
          </a:p>
        </p:txBody>
      </p:sp>
    </p:spTree>
    <p:extLst>
      <p:ext uri="{BB962C8B-B14F-4D97-AF65-F5344CB8AC3E}">
        <p14:creationId xmlns:p14="http://schemas.microsoft.com/office/powerpoint/2010/main" val="318416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EE4298-E718-4E3A-AD3C-1DBE9C505A14}"/>
              </a:ext>
            </a:extLst>
          </p:cNvPr>
          <p:cNvSpPr>
            <a:spLocks noGrp="1"/>
          </p:cNvSpPr>
          <p:nvPr>
            <p:ph type="title"/>
          </p:nvPr>
        </p:nvSpPr>
        <p:spPr>
          <a:xfrm>
            <a:off x="407988" y="296863"/>
            <a:ext cx="10945812" cy="1393825"/>
          </a:xfrm>
        </p:spPr>
        <p:txBody>
          <a:bodyPr/>
          <a:lstStyle/>
          <a:p>
            <a:r>
              <a:rPr lang="ko-KR" altLang="en-US" b="1" dirty="0">
                <a:solidFill>
                  <a:schemeClr val="bg2">
                    <a:lumMod val="25000"/>
                  </a:schemeClr>
                </a:solidFill>
              </a:rPr>
              <a:t>목차</a:t>
            </a:r>
          </a:p>
        </p:txBody>
      </p:sp>
      <p:sp>
        <p:nvSpPr>
          <p:cNvPr id="3" name="내용 개체 틀 2">
            <a:extLst>
              <a:ext uri="{FF2B5EF4-FFF2-40B4-BE49-F238E27FC236}">
                <a16:creationId xmlns:a16="http://schemas.microsoft.com/office/drawing/2014/main" id="{A4D629ED-9D2A-49F8-B232-F2502133E4F1}"/>
              </a:ext>
            </a:extLst>
          </p:cNvPr>
          <p:cNvSpPr>
            <a:spLocks noGrp="1"/>
          </p:cNvSpPr>
          <p:nvPr>
            <p:ph idx="1"/>
          </p:nvPr>
        </p:nvSpPr>
        <p:spPr>
          <a:xfrm>
            <a:off x="407988" y="1690688"/>
            <a:ext cx="11376024" cy="4870448"/>
          </a:xfrm>
        </p:spPr>
        <p:txBody>
          <a:bodyPr>
            <a:normAutofit fontScale="92500" lnSpcReduction="10000"/>
          </a:bodyPr>
          <a:lstStyle/>
          <a:p>
            <a:pPr marL="514350" indent="-514350">
              <a:buAutoNum type="arabicPeriod"/>
            </a:pPr>
            <a:r>
              <a:rPr lang="en-US" altLang="ko-KR" b="1" dirty="0">
                <a:solidFill>
                  <a:schemeClr val="bg2">
                    <a:lumMod val="25000"/>
                  </a:schemeClr>
                </a:solidFill>
              </a:rPr>
              <a:t>SAST</a:t>
            </a:r>
            <a:r>
              <a:rPr lang="ko-KR" altLang="en-US" b="1" dirty="0">
                <a:solidFill>
                  <a:schemeClr val="bg2">
                    <a:lumMod val="25000"/>
                  </a:schemeClr>
                </a:solidFill>
              </a:rPr>
              <a:t>란 무엇인가</a:t>
            </a:r>
            <a:r>
              <a:rPr lang="en-US" altLang="ko-KR" b="1" dirty="0">
                <a:solidFill>
                  <a:schemeClr val="bg2">
                    <a:lumMod val="25000"/>
                  </a:schemeClr>
                </a:solidFill>
              </a:rPr>
              <a:t>?</a:t>
            </a:r>
          </a:p>
          <a:p>
            <a:pPr marL="514350" indent="-514350">
              <a:buAutoNum type="arabicPeriod"/>
            </a:pPr>
            <a:endParaRPr lang="en-US" altLang="ko-KR" b="1" dirty="0">
              <a:solidFill>
                <a:schemeClr val="bg2">
                  <a:lumMod val="25000"/>
                </a:schemeClr>
              </a:solidFill>
            </a:endParaRPr>
          </a:p>
          <a:p>
            <a:pPr marL="514350" indent="-514350">
              <a:buAutoNum type="arabicPeriod"/>
            </a:pPr>
            <a:r>
              <a:rPr lang="ko-KR" altLang="en-US" b="1" dirty="0">
                <a:solidFill>
                  <a:schemeClr val="bg2">
                    <a:lumMod val="25000"/>
                  </a:schemeClr>
                </a:solidFill>
              </a:rPr>
              <a:t>개발 방향성</a:t>
            </a:r>
            <a:endParaRPr lang="en-US" altLang="ko-KR" b="1" dirty="0">
              <a:solidFill>
                <a:schemeClr val="bg2">
                  <a:lumMod val="25000"/>
                </a:schemeClr>
              </a:solidFill>
            </a:endParaRPr>
          </a:p>
          <a:p>
            <a:pPr marL="514350" indent="-514350">
              <a:buAutoNum type="arabicPeriod"/>
            </a:pPr>
            <a:endParaRPr lang="en-US" altLang="ko-KR" b="1" dirty="0">
              <a:solidFill>
                <a:schemeClr val="bg2">
                  <a:lumMod val="25000"/>
                </a:schemeClr>
              </a:solidFill>
            </a:endParaRPr>
          </a:p>
          <a:p>
            <a:pPr marL="514350" indent="-514350">
              <a:buAutoNum type="arabicPeriod"/>
            </a:pPr>
            <a:r>
              <a:rPr lang="ko-KR" altLang="en-US" b="1" dirty="0">
                <a:solidFill>
                  <a:schemeClr val="bg2">
                    <a:lumMod val="25000"/>
                  </a:schemeClr>
                </a:solidFill>
              </a:rPr>
              <a:t>환경</a:t>
            </a:r>
            <a:endParaRPr lang="en-US" altLang="ko-KR" b="1" dirty="0">
              <a:solidFill>
                <a:schemeClr val="bg2">
                  <a:lumMod val="25000"/>
                </a:schemeClr>
              </a:solidFill>
            </a:endParaRPr>
          </a:p>
          <a:p>
            <a:pPr marL="514350" indent="-514350">
              <a:buAutoNum type="arabicPeriod"/>
            </a:pPr>
            <a:endParaRPr lang="en-US" altLang="ko-KR" b="1" dirty="0">
              <a:solidFill>
                <a:schemeClr val="bg2">
                  <a:lumMod val="25000"/>
                </a:schemeClr>
              </a:solidFill>
            </a:endParaRPr>
          </a:p>
          <a:p>
            <a:pPr marL="514350" indent="-514350">
              <a:buAutoNum type="arabicPeriod"/>
            </a:pPr>
            <a:r>
              <a:rPr lang="ko-KR" altLang="en-US" b="1" dirty="0">
                <a:solidFill>
                  <a:schemeClr val="bg2">
                    <a:lumMod val="25000"/>
                  </a:schemeClr>
                </a:solidFill>
              </a:rPr>
              <a:t>요구 사항</a:t>
            </a:r>
            <a:endParaRPr lang="en-US" altLang="ko-KR" b="1" dirty="0">
              <a:solidFill>
                <a:schemeClr val="bg2">
                  <a:lumMod val="25000"/>
                </a:schemeClr>
              </a:solidFill>
            </a:endParaRPr>
          </a:p>
          <a:p>
            <a:pPr marL="514350" indent="-514350">
              <a:buAutoNum type="arabicPeriod"/>
            </a:pPr>
            <a:endParaRPr lang="en-US" altLang="ko-KR" b="1" dirty="0">
              <a:solidFill>
                <a:schemeClr val="bg2">
                  <a:lumMod val="25000"/>
                </a:schemeClr>
              </a:solidFill>
            </a:endParaRPr>
          </a:p>
          <a:p>
            <a:pPr marL="514350" indent="-514350">
              <a:buAutoNum type="arabicPeriod"/>
            </a:pPr>
            <a:r>
              <a:rPr lang="ko-KR" altLang="en-US" b="1" dirty="0">
                <a:solidFill>
                  <a:schemeClr val="bg2">
                    <a:lumMod val="25000"/>
                  </a:schemeClr>
                </a:solidFill>
              </a:rPr>
              <a:t>디자인</a:t>
            </a:r>
            <a:endParaRPr lang="en-US" altLang="ko-KR" b="1" dirty="0">
              <a:solidFill>
                <a:schemeClr val="bg2">
                  <a:lumMod val="25000"/>
                </a:schemeClr>
              </a:solidFill>
            </a:endParaRPr>
          </a:p>
          <a:p>
            <a:pPr marL="514350" indent="-514350">
              <a:buAutoNum type="arabicPeriod"/>
            </a:pPr>
            <a:endParaRPr lang="en-US" altLang="ko-KR" b="1" dirty="0">
              <a:solidFill>
                <a:schemeClr val="bg2">
                  <a:lumMod val="25000"/>
                </a:schemeClr>
              </a:solidFill>
            </a:endParaRPr>
          </a:p>
          <a:p>
            <a:pPr marL="514350" indent="-514350">
              <a:buAutoNum type="arabicPeriod"/>
            </a:pPr>
            <a:r>
              <a:rPr lang="ko-KR" altLang="en-US" b="1" dirty="0">
                <a:solidFill>
                  <a:schemeClr val="bg2">
                    <a:lumMod val="25000"/>
                  </a:schemeClr>
                </a:solidFill>
              </a:rPr>
              <a:t>모델링</a:t>
            </a:r>
            <a:endParaRPr lang="en-US" altLang="ko-KR" b="1" dirty="0">
              <a:solidFill>
                <a:schemeClr val="bg2">
                  <a:lumMod val="25000"/>
                </a:schemeClr>
              </a:solidFill>
            </a:endParaRPr>
          </a:p>
          <a:p>
            <a:pPr marL="514350" indent="-514350">
              <a:buAutoNum type="arabicPeriod"/>
            </a:pPr>
            <a:endParaRPr lang="en-US" altLang="ko-KR" b="1" dirty="0">
              <a:solidFill>
                <a:schemeClr val="bg2">
                  <a:lumMod val="25000"/>
                </a:schemeClr>
              </a:solidFill>
            </a:endParaRPr>
          </a:p>
          <a:p>
            <a:pPr marL="514350" indent="-514350">
              <a:buAutoNum type="arabicPeriod"/>
            </a:pPr>
            <a:endParaRPr lang="ko-KR" altLang="en-US" b="1" dirty="0">
              <a:solidFill>
                <a:schemeClr val="bg2">
                  <a:lumMod val="25000"/>
                </a:schemeClr>
              </a:solidFill>
            </a:endParaRPr>
          </a:p>
        </p:txBody>
      </p:sp>
    </p:spTree>
    <p:extLst>
      <p:ext uri="{BB962C8B-B14F-4D97-AF65-F5344CB8AC3E}">
        <p14:creationId xmlns:p14="http://schemas.microsoft.com/office/powerpoint/2010/main" val="270825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3401AE-8845-45DF-9F4E-ADB99A412460}"/>
              </a:ext>
            </a:extLst>
          </p:cNvPr>
          <p:cNvSpPr>
            <a:spLocks noGrp="1"/>
          </p:cNvSpPr>
          <p:nvPr>
            <p:ph type="title"/>
          </p:nvPr>
        </p:nvSpPr>
        <p:spPr/>
        <p:txBody>
          <a:bodyPr/>
          <a:lstStyle/>
          <a:p>
            <a:r>
              <a:rPr lang="en-US" altLang="ko-KR" b="1" dirty="0">
                <a:solidFill>
                  <a:schemeClr val="bg2">
                    <a:lumMod val="25000"/>
                  </a:schemeClr>
                </a:solidFill>
              </a:rPr>
              <a:t>1. SAST</a:t>
            </a:r>
            <a:r>
              <a:rPr lang="ko-KR" altLang="en-US" b="1" dirty="0">
                <a:solidFill>
                  <a:schemeClr val="bg2">
                    <a:lumMod val="25000"/>
                  </a:schemeClr>
                </a:solidFill>
              </a:rPr>
              <a:t>란</a:t>
            </a:r>
          </a:p>
        </p:txBody>
      </p:sp>
      <p:pic>
        <p:nvPicPr>
          <p:cNvPr id="5" name="Picture 2" descr="ëë³´ê¸°ì ëí ì´ë¯¸ì§ ê²ìê²°ê³¼">
            <a:extLst>
              <a:ext uri="{FF2B5EF4-FFF2-40B4-BE49-F238E27FC236}">
                <a16:creationId xmlns:a16="http://schemas.microsoft.com/office/drawing/2014/main" id="{EA7ADE69-9E0E-483A-8840-4447D867C7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988" y="1700212"/>
            <a:ext cx="5688012" cy="4860925"/>
          </a:xfrm>
          <a:prstGeom prst="rect">
            <a:avLst/>
          </a:prstGeom>
          <a:noFill/>
          <a:extLst>
            <a:ext uri="{909E8E84-426E-40DD-AFC4-6F175D3DCCD1}">
              <a14:hiddenFill xmlns:a14="http://schemas.microsoft.com/office/drawing/2010/main">
                <a:solidFill>
                  <a:srgbClr val="FFFFFF"/>
                </a:solidFill>
              </a14:hiddenFill>
            </a:ext>
          </a:extLst>
        </p:spPr>
      </p:pic>
      <p:sp>
        <p:nvSpPr>
          <p:cNvPr id="6" name="내용 개체 틀 2">
            <a:extLst>
              <a:ext uri="{FF2B5EF4-FFF2-40B4-BE49-F238E27FC236}">
                <a16:creationId xmlns:a16="http://schemas.microsoft.com/office/drawing/2014/main" id="{2B3060E0-5B26-4039-95C0-6C78A394BA21}"/>
              </a:ext>
            </a:extLst>
          </p:cNvPr>
          <p:cNvSpPr txBox="1">
            <a:spLocks/>
          </p:cNvSpPr>
          <p:nvPr/>
        </p:nvSpPr>
        <p:spPr>
          <a:xfrm>
            <a:off x="6096000" y="1796214"/>
            <a:ext cx="5688012" cy="4764923"/>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solidFill>
                  <a:schemeClr val="bg2">
                    <a:lumMod val="25000"/>
                  </a:schemeClr>
                </a:solidFill>
              </a:rPr>
              <a:t>Static application security testing (SAST)</a:t>
            </a:r>
            <a:r>
              <a:rPr lang="en-US" altLang="ko-KR" dirty="0">
                <a:solidFill>
                  <a:schemeClr val="bg2">
                    <a:lumMod val="25000"/>
                  </a:schemeClr>
                </a:solidFill>
              </a:rPr>
              <a:t> is a set of technologies designed to analyze application source code, byte code and binaries for coding and design conditions that are indicative of security vulnerabilities. SAST solutions analyze an application from the “inside out” in a nonrunning state.</a:t>
            </a:r>
          </a:p>
          <a:p>
            <a:pPr marL="0" indent="0">
              <a:buNone/>
            </a:pPr>
            <a:r>
              <a:rPr lang="en-US" altLang="ko-KR" sz="2500" dirty="0">
                <a:solidFill>
                  <a:schemeClr val="bg2">
                    <a:lumMod val="25000"/>
                  </a:schemeClr>
                </a:solidFill>
              </a:rPr>
              <a:t>- gartner.com</a:t>
            </a:r>
          </a:p>
        </p:txBody>
      </p:sp>
    </p:spTree>
    <p:extLst>
      <p:ext uri="{BB962C8B-B14F-4D97-AF65-F5344CB8AC3E}">
        <p14:creationId xmlns:p14="http://schemas.microsoft.com/office/powerpoint/2010/main" val="160371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42F58F-A84C-44AC-B5B8-D0DF8803AFDD}"/>
              </a:ext>
            </a:extLst>
          </p:cNvPr>
          <p:cNvSpPr>
            <a:spLocks noGrp="1"/>
          </p:cNvSpPr>
          <p:nvPr>
            <p:ph type="title"/>
          </p:nvPr>
        </p:nvSpPr>
        <p:spPr/>
        <p:txBody>
          <a:bodyPr/>
          <a:lstStyle/>
          <a:p>
            <a:r>
              <a:rPr lang="en-US" altLang="ko-KR" b="1" dirty="0">
                <a:solidFill>
                  <a:schemeClr val="bg2">
                    <a:lumMod val="25000"/>
                  </a:schemeClr>
                </a:solidFill>
              </a:rPr>
              <a:t>2. </a:t>
            </a:r>
            <a:r>
              <a:rPr lang="ko-KR" altLang="en-US" b="1" dirty="0">
                <a:solidFill>
                  <a:schemeClr val="bg2">
                    <a:lumMod val="25000"/>
                  </a:schemeClr>
                </a:solidFill>
              </a:rPr>
              <a:t>개발 방향성</a:t>
            </a:r>
            <a:r>
              <a:rPr lang="en-US" altLang="ko-KR" b="1" dirty="0">
                <a:solidFill>
                  <a:schemeClr val="bg2">
                    <a:lumMod val="25000"/>
                  </a:schemeClr>
                </a:solidFill>
              </a:rPr>
              <a:t> </a:t>
            </a:r>
            <a:endParaRPr lang="ko-KR" altLang="en-US" b="1" dirty="0">
              <a:solidFill>
                <a:schemeClr val="bg2">
                  <a:lumMod val="25000"/>
                </a:schemeClr>
              </a:solidFill>
            </a:endParaRPr>
          </a:p>
        </p:txBody>
      </p:sp>
      <p:sp>
        <p:nvSpPr>
          <p:cNvPr id="3" name="내용 개체 틀 2">
            <a:extLst>
              <a:ext uri="{FF2B5EF4-FFF2-40B4-BE49-F238E27FC236}">
                <a16:creationId xmlns:a16="http://schemas.microsoft.com/office/drawing/2014/main" id="{967F3924-5BC7-4F8D-8CA0-FC29CCF175FB}"/>
              </a:ext>
            </a:extLst>
          </p:cNvPr>
          <p:cNvSpPr>
            <a:spLocks noGrp="1"/>
          </p:cNvSpPr>
          <p:nvPr>
            <p:ph idx="1"/>
          </p:nvPr>
        </p:nvSpPr>
        <p:spPr>
          <a:xfrm>
            <a:off x="407987" y="1700213"/>
            <a:ext cx="11376025" cy="4860925"/>
          </a:xfrm>
        </p:spPr>
        <p:txBody>
          <a:bodyPr/>
          <a:lstStyle/>
          <a:p>
            <a:pPr marL="0" indent="0">
              <a:buNone/>
            </a:pPr>
            <a:r>
              <a:rPr lang="ko-KR" altLang="en-US" dirty="0"/>
              <a:t>코드의 보안 위험도 감소</a:t>
            </a:r>
            <a:endParaRPr lang="en-US" altLang="ko-KR" dirty="0"/>
          </a:p>
          <a:p>
            <a:pPr marL="0" indent="0">
              <a:buNone/>
            </a:pPr>
            <a:endParaRPr lang="en-US" altLang="ko-KR" dirty="0"/>
          </a:p>
          <a:p>
            <a:pPr marL="0" indent="0">
              <a:buNone/>
            </a:pPr>
            <a:r>
              <a:rPr lang="ko-KR" altLang="en-US" dirty="0"/>
              <a:t>쉽게 누구나 사용할 수 있는 프로그램</a:t>
            </a:r>
            <a:endParaRPr lang="en-US" altLang="ko-KR" dirty="0"/>
          </a:p>
          <a:p>
            <a:pPr marL="0" indent="0">
              <a:buNone/>
            </a:pPr>
            <a:endParaRPr lang="en-US" altLang="ko-KR" dirty="0"/>
          </a:p>
          <a:p>
            <a:pPr marL="0" indent="0">
              <a:buNone/>
            </a:pPr>
            <a:r>
              <a:rPr lang="ko-KR" altLang="en-US"/>
              <a:t>형상 관리</a:t>
            </a:r>
            <a:endParaRPr lang="en-US" altLang="ko-KR" dirty="0"/>
          </a:p>
        </p:txBody>
      </p:sp>
    </p:spTree>
    <p:extLst>
      <p:ext uri="{BB962C8B-B14F-4D97-AF65-F5344CB8AC3E}">
        <p14:creationId xmlns:p14="http://schemas.microsoft.com/office/powerpoint/2010/main" val="1829072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95AC31-75C3-4BAA-9BB9-4CCD824B9BF5}"/>
              </a:ext>
            </a:extLst>
          </p:cNvPr>
          <p:cNvSpPr>
            <a:spLocks noGrp="1"/>
          </p:cNvSpPr>
          <p:nvPr>
            <p:ph type="title"/>
          </p:nvPr>
        </p:nvSpPr>
        <p:spPr/>
        <p:txBody>
          <a:bodyPr/>
          <a:lstStyle/>
          <a:p>
            <a:r>
              <a:rPr lang="en-US" altLang="ko-KR" b="1" dirty="0">
                <a:solidFill>
                  <a:schemeClr val="bg2">
                    <a:lumMod val="25000"/>
                  </a:schemeClr>
                </a:solidFill>
              </a:rPr>
              <a:t>3. </a:t>
            </a:r>
            <a:r>
              <a:rPr lang="ko-KR" altLang="en-US" b="1" dirty="0">
                <a:solidFill>
                  <a:schemeClr val="bg2">
                    <a:lumMod val="25000"/>
                  </a:schemeClr>
                </a:solidFill>
              </a:rPr>
              <a:t>환경</a:t>
            </a:r>
          </a:p>
        </p:txBody>
      </p:sp>
      <p:sp>
        <p:nvSpPr>
          <p:cNvPr id="3" name="내용 개체 틀 2">
            <a:extLst>
              <a:ext uri="{FF2B5EF4-FFF2-40B4-BE49-F238E27FC236}">
                <a16:creationId xmlns:a16="http://schemas.microsoft.com/office/drawing/2014/main" id="{8117ED8C-21D1-40E0-ABD0-C6C3D049B1C4}"/>
              </a:ext>
            </a:extLst>
          </p:cNvPr>
          <p:cNvSpPr>
            <a:spLocks noGrp="1"/>
          </p:cNvSpPr>
          <p:nvPr>
            <p:ph idx="1"/>
          </p:nvPr>
        </p:nvSpPr>
        <p:spPr>
          <a:xfrm>
            <a:off x="6095999" y="1700213"/>
            <a:ext cx="5688013" cy="4860926"/>
          </a:xfrm>
        </p:spPr>
        <p:txBody>
          <a:bodyPr/>
          <a:lstStyle/>
          <a:p>
            <a:pPr marL="0" indent="0">
              <a:buNone/>
            </a:pPr>
            <a:r>
              <a:rPr lang="ko-KR" altLang="en-US" dirty="0">
                <a:solidFill>
                  <a:schemeClr val="bg2">
                    <a:lumMod val="25000"/>
                  </a:schemeClr>
                </a:solidFill>
              </a:rPr>
              <a:t>개발 </a:t>
            </a:r>
            <a:r>
              <a:rPr lang="en-US" altLang="ko-KR" dirty="0">
                <a:solidFill>
                  <a:schemeClr val="bg2">
                    <a:lumMod val="25000"/>
                  </a:schemeClr>
                </a:solidFill>
              </a:rPr>
              <a:t>OS</a:t>
            </a:r>
          </a:p>
          <a:p>
            <a:pPr marL="0" indent="0">
              <a:buNone/>
            </a:pPr>
            <a:r>
              <a:rPr lang="en-US" altLang="ko-KR" dirty="0">
                <a:solidFill>
                  <a:schemeClr val="bg2">
                    <a:lumMod val="25000"/>
                  </a:schemeClr>
                </a:solidFill>
              </a:rPr>
              <a:t>– </a:t>
            </a:r>
            <a:r>
              <a:rPr lang="en-US" altLang="ko-KR" dirty="0" err="1">
                <a:solidFill>
                  <a:schemeClr val="bg2">
                    <a:lumMod val="25000"/>
                  </a:schemeClr>
                </a:solidFill>
              </a:rPr>
              <a:t>Winodws</a:t>
            </a:r>
            <a:r>
              <a:rPr lang="en-US" altLang="ko-KR" dirty="0">
                <a:solidFill>
                  <a:schemeClr val="bg2">
                    <a:lumMod val="25000"/>
                  </a:schemeClr>
                </a:solidFill>
              </a:rPr>
              <a:t> 10</a:t>
            </a:r>
          </a:p>
          <a:p>
            <a:pPr marL="0" indent="0">
              <a:buNone/>
            </a:pPr>
            <a:endParaRPr lang="en-US" altLang="ko-KR" dirty="0">
              <a:solidFill>
                <a:schemeClr val="bg2">
                  <a:lumMod val="25000"/>
                </a:schemeClr>
              </a:solidFill>
            </a:endParaRPr>
          </a:p>
          <a:p>
            <a:pPr marL="0" indent="0">
              <a:buNone/>
            </a:pPr>
            <a:r>
              <a:rPr lang="ko-KR" altLang="en-US" dirty="0">
                <a:solidFill>
                  <a:schemeClr val="bg2">
                    <a:lumMod val="25000"/>
                  </a:schemeClr>
                </a:solidFill>
              </a:rPr>
              <a:t>개발 </a:t>
            </a:r>
            <a:r>
              <a:rPr lang="en-US" altLang="ko-KR" dirty="0">
                <a:solidFill>
                  <a:schemeClr val="bg2">
                    <a:lumMod val="25000"/>
                  </a:schemeClr>
                </a:solidFill>
              </a:rPr>
              <a:t>IDE</a:t>
            </a:r>
          </a:p>
          <a:p>
            <a:pPr>
              <a:buFontTx/>
              <a:buChar char="-"/>
            </a:pPr>
            <a:r>
              <a:rPr lang="en-US" altLang="ko-KR" dirty="0" err="1">
                <a:solidFill>
                  <a:schemeClr val="bg2">
                    <a:lumMod val="25000"/>
                  </a:schemeClr>
                </a:solidFill>
              </a:rPr>
              <a:t>Pycharm</a:t>
            </a:r>
            <a:r>
              <a:rPr lang="en-US" altLang="ko-KR" dirty="0">
                <a:solidFill>
                  <a:schemeClr val="bg2">
                    <a:lumMod val="25000"/>
                  </a:schemeClr>
                </a:solidFill>
              </a:rPr>
              <a:t>, IDLE</a:t>
            </a:r>
          </a:p>
          <a:p>
            <a:pPr>
              <a:buFontTx/>
              <a:buChar char="-"/>
            </a:pPr>
            <a:endParaRPr lang="en-US" altLang="ko-KR" dirty="0">
              <a:solidFill>
                <a:schemeClr val="bg2">
                  <a:lumMod val="25000"/>
                </a:schemeClr>
              </a:solidFill>
            </a:endParaRPr>
          </a:p>
          <a:p>
            <a:pPr marL="0" indent="0">
              <a:buNone/>
            </a:pPr>
            <a:r>
              <a:rPr lang="ko-KR" altLang="en-US" dirty="0">
                <a:solidFill>
                  <a:schemeClr val="bg2">
                    <a:lumMod val="25000"/>
                  </a:schemeClr>
                </a:solidFill>
              </a:rPr>
              <a:t>사용 언어</a:t>
            </a:r>
            <a:endParaRPr lang="en-US" altLang="ko-KR" dirty="0">
              <a:solidFill>
                <a:schemeClr val="bg2">
                  <a:lumMod val="25000"/>
                </a:schemeClr>
              </a:solidFill>
            </a:endParaRPr>
          </a:p>
          <a:p>
            <a:pPr>
              <a:buFontTx/>
              <a:buChar char="-"/>
            </a:pPr>
            <a:r>
              <a:rPr lang="en-US" altLang="ko-KR" dirty="0">
                <a:solidFill>
                  <a:schemeClr val="bg2">
                    <a:lumMod val="25000"/>
                  </a:schemeClr>
                </a:solidFill>
              </a:rPr>
              <a:t>Python(3.6), PyQt5, C</a:t>
            </a:r>
            <a:endParaRPr lang="ko-KR" altLang="en-US" dirty="0">
              <a:solidFill>
                <a:schemeClr val="bg2">
                  <a:lumMod val="25000"/>
                </a:schemeClr>
              </a:solidFill>
            </a:endParaRPr>
          </a:p>
        </p:txBody>
      </p:sp>
      <p:pic>
        <p:nvPicPr>
          <p:cNvPr id="5" name="그림 4">
            <a:extLst>
              <a:ext uri="{FF2B5EF4-FFF2-40B4-BE49-F238E27FC236}">
                <a16:creationId xmlns:a16="http://schemas.microsoft.com/office/drawing/2014/main" id="{82115B73-5D8C-4313-9FA6-A27AA7DFB525}"/>
              </a:ext>
            </a:extLst>
          </p:cNvPr>
          <p:cNvPicPr>
            <a:picLocks noChangeAspect="1"/>
          </p:cNvPicPr>
          <p:nvPr/>
        </p:nvPicPr>
        <p:blipFill>
          <a:blip r:embed="rId2"/>
          <a:stretch>
            <a:fillRect/>
          </a:stretch>
        </p:blipFill>
        <p:spPr>
          <a:xfrm>
            <a:off x="407987" y="1700212"/>
            <a:ext cx="5688012" cy="4860925"/>
          </a:xfrm>
          <a:prstGeom prst="rect">
            <a:avLst/>
          </a:prstGeom>
        </p:spPr>
      </p:pic>
    </p:spTree>
    <p:extLst>
      <p:ext uri="{BB962C8B-B14F-4D97-AF65-F5344CB8AC3E}">
        <p14:creationId xmlns:p14="http://schemas.microsoft.com/office/powerpoint/2010/main" val="315400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048FB3-739C-4CC1-826F-5285CDF29171}"/>
              </a:ext>
            </a:extLst>
          </p:cNvPr>
          <p:cNvSpPr>
            <a:spLocks noGrp="1"/>
          </p:cNvSpPr>
          <p:nvPr>
            <p:ph type="title"/>
          </p:nvPr>
        </p:nvSpPr>
        <p:spPr/>
        <p:txBody>
          <a:bodyPr/>
          <a:lstStyle/>
          <a:p>
            <a:r>
              <a:rPr lang="en-US" altLang="ko-KR" b="1" dirty="0">
                <a:solidFill>
                  <a:schemeClr val="bg2">
                    <a:lumMod val="25000"/>
                  </a:schemeClr>
                </a:solidFill>
              </a:rPr>
              <a:t>4. </a:t>
            </a:r>
            <a:r>
              <a:rPr lang="ko-KR" altLang="en-US" b="1" dirty="0">
                <a:solidFill>
                  <a:schemeClr val="bg2">
                    <a:lumMod val="25000"/>
                  </a:schemeClr>
                </a:solidFill>
              </a:rPr>
              <a:t>요구 사항</a:t>
            </a:r>
          </a:p>
        </p:txBody>
      </p:sp>
      <p:sp>
        <p:nvSpPr>
          <p:cNvPr id="3" name="내용 개체 틀 2">
            <a:extLst>
              <a:ext uri="{FF2B5EF4-FFF2-40B4-BE49-F238E27FC236}">
                <a16:creationId xmlns:a16="http://schemas.microsoft.com/office/drawing/2014/main" id="{432A4516-2FE2-47F0-87A1-95AD18E70001}"/>
              </a:ext>
            </a:extLst>
          </p:cNvPr>
          <p:cNvSpPr>
            <a:spLocks noGrp="1"/>
          </p:cNvSpPr>
          <p:nvPr>
            <p:ph idx="1"/>
          </p:nvPr>
        </p:nvSpPr>
        <p:spPr>
          <a:xfrm>
            <a:off x="407988" y="1700212"/>
            <a:ext cx="10515600" cy="4860925"/>
          </a:xfrm>
        </p:spPr>
        <p:txBody>
          <a:bodyPr>
            <a:normAutofit/>
          </a:bodyPr>
          <a:lstStyle/>
          <a:p>
            <a:pPr>
              <a:buFontTx/>
              <a:buChar char="-"/>
            </a:pPr>
            <a:r>
              <a:rPr lang="ko-KR" altLang="en-US" b="1" dirty="0">
                <a:solidFill>
                  <a:schemeClr val="bg2">
                    <a:lumMod val="25000"/>
                  </a:schemeClr>
                </a:solidFill>
              </a:rPr>
              <a:t>정규 표현식</a:t>
            </a:r>
            <a:endParaRPr lang="en-US" altLang="ko-KR" b="1" dirty="0">
              <a:solidFill>
                <a:schemeClr val="bg2">
                  <a:lumMod val="25000"/>
                </a:schemeClr>
              </a:solidFill>
            </a:endParaRPr>
          </a:p>
          <a:p>
            <a:pPr>
              <a:buFontTx/>
              <a:buChar char="-"/>
            </a:pPr>
            <a:endParaRPr lang="en-US" altLang="ko-KR" b="1" dirty="0">
              <a:solidFill>
                <a:schemeClr val="bg2">
                  <a:lumMod val="25000"/>
                </a:schemeClr>
              </a:solidFill>
            </a:endParaRPr>
          </a:p>
          <a:p>
            <a:pPr>
              <a:buFontTx/>
              <a:buChar char="-"/>
            </a:pPr>
            <a:r>
              <a:rPr lang="en-US" altLang="ko-KR" b="1" dirty="0">
                <a:solidFill>
                  <a:schemeClr val="bg2">
                    <a:lumMod val="25000"/>
                  </a:schemeClr>
                </a:solidFill>
              </a:rPr>
              <a:t>GUI</a:t>
            </a:r>
          </a:p>
          <a:p>
            <a:pPr>
              <a:buFontTx/>
              <a:buChar char="-"/>
            </a:pPr>
            <a:endParaRPr lang="en-US" altLang="ko-KR" b="1" dirty="0">
              <a:solidFill>
                <a:schemeClr val="bg2">
                  <a:lumMod val="25000"/>
                </a:schemeClr>
              </a:solidFill>
            </a:endParaRPr>
          </a:p>
          <a:p>
            <a:pPr>
              <a:buFontTx/>
              <a:buChar char="-"/>
            </a:pPr>
            <a:r>
              <a:rPr lang="ko-KR" altLang="en-US" b="1" dirty="0">
                <a:solidFill>
                  <a:schemeClr val="bg2">
                    <a:lumMod val="25000"/>
                  </a:schemeClr>
                </a:solidFill>
              </a:rPr>
              <a:t>분석</a:t>
            </a:r>
            <a:endParaRPr lang="en-US" altLang="ko-KR" b="1" dirty="0">
              <a:solidFill>
                <a:schemeClr val="bg2">
                  <a:lumMod val="25000"/>
                </a:schemeClr>
              </a:solidFill>
            </a:endParaRPr>
          </a:p>
          <a:p>
            <a:pPr>
              <a:buFontTx/>
              <a:buChar char="-"/>
            </a:pPr>
            <a:endParaRPr lang="en-US" altLang="ko-KR" b="1" dirty="0">
              <a:solidFill>
                <a:schemeClr val="bg2">
                  <a:lumMod val="25000"/>
                </a:schemeClr>
              </a:solidFill>
            </a:endParaRPr>
          </a:p>
          <a:p>
            <a:pPr>
              <a:buFontTx/>
              <a:buChar char="-"/>
            </a:pPr>
            <a:r>
              <a:rPr lang="ko-KR" altLang="en-US" b="1" dirty="0">
                <a:solidFill>
                  <a:schemeClr val="bg2">
                    <a:lumMod val="25000"/>
                  </a:schemeClr>
                </a:solidFill>
              </a:rPr>
              <a:t>예외 처리</a:t>
            </a:r>
            <a:endParaRPr lang="en-US" altLang="ko-KR" b="1" dirty="0">
              <a:solidFill>
                <a:schemeClr val="bg2">
                  <a:lumMod val="25000"/>
                </a:schemeClr>
              </a:solidFill>
            </a:endParaRPr>
          </a:p>
          <a:p>
            <a:pPr>
              <a:buFontTx/>
              <a:buChar char="-"/>
            </a:pPr>
            <a:endParaRPr lang="en-US" altLang="ko-KR" b="1" dirty="0">
              <a:solidFill>
                <a:schemeClr val="bg2">
                  <a:lumMod val="25000"/>
                </a:schemeClr>
              </a:solidFill>
            </a:endParaRPr>
          </a:p>
          <a:p>
            <a:pPr>
              <a:buFontTx/>
              <a:buChar char="-"/>
            </a:pPr>
            <a:r>
              <a:rPr lang="en-US" altLang="ko-KR" b="1" dirty="0">
                <a:solidFill>
                  <a:schemeClr val="bg2">
                    <a:lumMod val="25000"/>
                  </a:schemeClr>
                </a:solidFill>
              </a:rPr>
              <a:t>Report</a:t>
            </a:r>
          </a:p>
          <a:p>
            <a:pPr>
              <a:buFontTx/>
              <a:buChar char="-"/>
            </a:pPr>
            <a:endParaRPr lang="en-US" altLang="ko-KR" b="1" dirty="0">
              <a:solidFill>
                <a:schemeClr val="bg2">
                  <a:lumMod val="25000"/>
                </a:schemeClr>
              </a:solidFill>
            </a:endParaRPr>
          </a:p>
        </p:txBody>
      </p:sp>
    </p:spTree>
    <p:extLst>
      <p:ext uri="{BB962C8B-B14F-4D97-AF65-F5344CB8AC3E}">
        <p14:creationId xmlns:p14="http://schemas.microsoft.com/office/powerpoint/2010/main" val="40348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F30EE5-2831-46D0-B59F-0670B1C26994}"/>
              </a:ext>
            </a:extLst>
          </p:cNvPr>
          <p:cNvSpPr>
            <a:spLocks noGrp="1"/>
          </p:cNvSpPr>
          <p:nvPr>
            <p:ph type="title"/>
          </p:nvPr>
        </p:nvSpPr>
        <p:spPr/>
        <p:txBody>
          <a:bodyPr/>
          <a:lstStyle/>
          <a:p>
            <a:r>
              <a:rPr lang="en-US" altLang="ko-KR" b="1" dirty="0">
                <a:solidFill>
                  <a:schemeClr val="bg2">
                    <a:lumMod val="25000"/>
                  </a:schemeClr>
                </a:solidFill>
              </a:rPr>
              <a:t>6. </a:t>
            </a:r>
            <a:r>
              <a:rPr lang="ko-KR" altLang="en-US" b="1" dirty="0">
                <a:solidFill>
                  <a:schemeClr val="bg2">
                    <a:lumMod val="25000"/>
                  </a:schemeClr>
                </a:solidFill>
              </a:rPr>
              <a:t>모델링</a:t>
            </a:r>
          </a:p>
        </p:txBody>
      </p:sp>
      <p:sp>
        <p:nvSpPr>
          <p:cNvPr id="4" name="순서도: 수행의 시작/종료 3">
            <a:extLst>
              <a:ext uri="{FF2B5EF4-FFF2-40B4-BE49-F238E27FC236}">
                <a16:creationId xmlns:a16="http://schemas.microsoft.com/office/drawing/2014/main" id="{6D35A006-D2CC-4271-B2D1-CECF402A0682}"/>
              </a:ext>
            </a:extLst>
          </p:cNvPr>
          <p:cNvSpPr/>
          <p:nvPr/>
        </p:nvSpPr>
        <p:spPr>
          <a:xfrm>
            <a:off x="1036638" y="1700213"/>
            <a:ext cx="1595535" cy="511142"/>
          </a:xfrm>
          <a:prstGeom prst="flowChartTermina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spc="-150" dirty="0">
                <a:solidFill>
                  <a:schemeClr val="bg2">
                    <a:lumMod val="25000"/>
                  </a:schemeClr>
                </a:solidFill>
              </a:rPr>
              <a:t>시작</a:t>
            </a:r>
          </a:p>
        </p:txBody>
      </p:sp>
      <p:sp>
        <p:nvSpPr>
          <p:cNvPr id="6" name="순서도: 처리 5">
            <a:extLst>
              <a:ext uri="{FF2B5EF4-FFF2-40B4-BE49-F238E27FC236}">
                <a16:creationId xmlns:a16="http://schemas.microsoft.com/office/drawing/2014/main" id="{19D07296-6EBC-49B1-AF04-90732ADF2C2B}"/>
              </a:ext>
            </a:extLst>
          </p:cNvPr>
          <p:cNvSpPr/>
          <p:nvPr/>
        </p:nvSpPr>
        <p:spPr>
          <a:xfrm>
            <a:off x="1036637" y="2850502"/>
            <a:ext cx="1595535" cy="578498"/>
          </a:xfrm>
          <a:prstGeom prst="flowChartProces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150" dirty="0">
                <a:solidFill>
                  <a:schemeClr val="bg2">
                    <a:lumMod val="25000"/>
                  </a:schemeClr>
                </a:solidFill>
              </a:rPr>
              <a:t>Main page</a:t>
            </a:r>
            <a:endParaRPr lang="ko-KR" altLang="en-US" b="1" spc="-150" dirty="0">
              <a:solidFill>
                <a:schemeClr val="bg2">
                  <a:lumMod val="25000"/>
                </a:schemeClr>
              </a:solidFill>
            </a:endParaRPr>
          </a:p>
        </p:txBody>
      </p:sp>
      <p:cxnSp>
        <p:nvCxnSpPr>
          <p:cNvPr id="7" name="직선 화살표 연결선 6">
            <a:extLst>
              <a:ext uri="{FF2B5EF4-FFF2-40B4-BE49-F238E27FC236}">
                <a16:creationId xmlns:a16="http://schemas.microsoft.com/office/drawing/2014/main" id="{4D0210CC-C8B4-48EA-A0E0-661A63EEBAFA}"/>
              </a:ext>
            </a:extLst>
          </p:cNvPr>
          <p:cNvCxnSpPr>
            <a:cxnSpLocks/>
            <a:stCxn id="4" idx="2"/>
            <a:endCxn id="6" idx="0"/>
          </p:cNvCxnSpPr>
          <p:nvPr/>
        </p:nvCxnSpPr>
        <p:spPr>
          <a:xfrm flipH="1">
            <a:off x="1834405" y="2211355"/>
            <a:ext cx="1" cy="639147"/>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순서도: 수동 입력 19">
            <a:extLst>
              <a:ext uri="{FF2B5EF4-FFF2-40B4-BE49-F238E27FC236}">
                <a16:creationId xmlns:a16="http://schemas.microsoft.com/office/drawing/2014/main" id="{6C832024-E3F0-4424-A4A7-D18542BBA947}"/>
              </a:ext>
            </a:extLst>
          </p:cNvPr>
          <p:cNvSpPr/>
          <p:nvPr/>
        </p:nvSpPr>
        <p:spPr>
          <a:xfrm>
            <a:off x="1036636" y="4047305"/>
            <a:ext cx="1595535" cy="578498"/>
          </a:xfrm>
          <a:prstGeom prst="flowChartManualInpu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spc="-150" dirty="0">
                <a:solidFill>
                  <a:schemeClr val="bg2">
                    <a:lumMod val="25000"/>
                  </a:schemeClr>
                </a:solidFill>
              </a:rPr>
              <a:t>검사</a:t>
            </a:r>
            <a:r>
              <a:rPr lang="en-US" altLang="ko-KR" b="1" spc="-150" dirty="0">
                <a:solidFill>
                  <a:schemeClr val="bg2">
                    <a:lumMod val="25000"/>
                  </a:schemeClr>
                </a:solidFill>
              </a:rPr>
              <a:t>/</a:t>
            </a:r>
            <a:r>
              <a:rPr lang="ko-KR" altLang="en-US" b="1" spc="-150" dirty="0">
                <a:solidFill>
                  <a:schemeClr val="bg2">
                    <a:lumMod val="25000"/>
                  </a:schemeClr>
                </a:solidFill>
              </a:rPr>
              <a:t>설정</a:t>
            </a:r>
          </a:p>
        </p:txBody>
      </p:sp>
      <p:cxnSp>
        <p:nvCxnSpPr>
          <p:cNvPr id="21" name="직선 화살표 연결선 20">
            <a:extLst>
              <a:ext uri="{FF2B5EF4-FFF2-40B4-BE49-F238E27FC236}">
                <a16:creationId xmlns:a16="http://schemas.microsoft.com/office/drawing/2014/main" id="{F45D942A-9C3B-4814-B403-5B7A6D0B0510}"/>
              </a:ext>
            </a:extLst>
          </p:cNvPr>
          <p:cNvCxnSpPr>
            <a:cxnSpLocks/>
            <a:stCxn id="6" idx="2"/>
            <a:endCxn id="20" idx="0"/>
          </p:cNvCxnSpPr>
          <p:nvPr/>
        </p:nvCxnSpPr>
        <p:spPr>
          <a:xfrm flipH="1">
            <a:off x="1834404" y="3429000"/>
            <a:ext cx="1" cy="676155"/>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순서도: 연결자 23">
            <a:extLst>
              <a:ext uri="{FF2B5EF4-FFF2-40B4-BE49-F238E27FC236}">
                <a16:creationId xmlns:a16="http://schemas.microsoft.com/office/drawing/2014/main" id="{9BF3B793-D9BD-49D7-B2AF-3670E43B42B6}"/>
              </a:ext>
            </a:extLst>
          </p:cNvPr>
          <p:cNvSpPr/>
          <p:nvPr/>
        </p:nvSpPr>
        <p:spPr>
          <a:xfrm>
            <a:off x="1049333" y="5390343"/>
            <a:ext cx="681410" cy="699263"/>
          </a:xfrm>
          <a:prstGeom prst="flowChartConnec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b="1" spc="-150" dirty="0">
                <a:solidFill>
                  <a:schemeClr val="bg2">
                    <a:lumMod val="25000"/>
                  </a:schemeClr>
                </a:solidFill>
              </a:rPr>
              <a:t>검사</a:t>
            </a:r>
          </a:p>
        </p:txBody>
      </p:sp>
      <p:sp>
        <p:nvSpPr>
          <p:cNvPr id="27" name="순서도: 연결자 26">
            <a:extLst>
              <a:ext uri="{FF2B5EF4-FFF2-40B4-BE49-F238E27FC236}">
                <a16:creationId xmlns:a16="http://schemas.microsoft.com/office/drawing/2014/main" id="{F29916BD-010F-4451-8A0C-BAC47622A4A1}"/>
              </a:ext>
            </a:extLst>
          </p:cNvPr>
          <p:cNvSpPr/>
          <p:nvPr/>
        </p:nvSpPr>
        <p:spPr>
          <a:xfrm>
            <a:off x="1950761" y="5390343"/>
            <a:ext cx="681410" cy="699263"/>
          </a:xfrm>
          <a:prstGeom prst="flowChartConnec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b="1" spc="-150" dirty="0">
                <a:solidFill>
                  <a:schemeClr val="bg2">
                    <a:lumMod val="25000"/>
                  </a:schemeClr>
                </a:solidFill>
              </a:rPr>
              <a:t>설정</a:t>
            </a:r>
          </a:p>
        </p:txBody>
      </p:sp>
      <p:cxnSp>
        <p:nvCxnSpPr>
          <p:cNvPr id="28" name="연결선: 꺾임 27">
            <a:extLst>
              <a:ext uri="{FF2B5EF4-FFF2-40B4-BE49-F238E27FC236}">
                <a16:creationId xmlns:a16="http://schemas.microsoft.com/office/drawing/2014/main" id="{CD6465BE-B2AD-437A-9364-0C4CEF0E153C}"/>
              </a:ext>
            </a:extLst>
          </p:cNvPr>
          <p:cNvCxnSpPr>
            <a:cxnSpLocks/>
            <a:stCxn id="20" idx="2"/>
            <a:endCxn id="24" idx="0"/>
          </p:cNvCxnSpPr>
          <p:nvPr/>
        </p:nvCxnSpPr>
        <p:spPr>
          <a:xfrm rot="5400000">
            <a:off x="1229951" y="4785890"/>
            <a:ext cx="764540" cy="444366"/>
          </a:xfrm>
          <a:prstGeom prst="bentConnector3">
            <a:avLst>
              <a:gd name="adj1" fmla="val 50000"/>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연결선: 꺾임 30">
            <a:extLst>
              <a:ext uri="{FF2B5EF4-FFF2-40B4-BE49-F238E27FC236}">
                <a16:creationId xmlns:a16="http://schemas.microsoft.com/office/drawing/2014/main" id="{E35D9F5C-D92D-484A-9D73-D1AEF05A1123}"/>
              </a:ext>
            </a:extLst>
          </p:cNvPr>
          <p:cNvCxnSpPr>
            <a:cxnSpLocks/>
            <a:stCxn id="20" idx="2"/>
            <a:endCxn id="27" idx="0"/>
          </p:cNvCxnSpPr>
          <p:nvPr/>
        </p:nvCxnSpPr>
        <p:spPr>
          <a:xfrm rot="16200000" flipH="1">
            <a:off x="1680665" y="4779542"/>
            <a:ext cx="764540" cy="457062"/>
          </a:xfrm>
          <a:prstGeom prst="bentConnector3">
            <a:avLst>
              <a:gd name="adj1" fmla="val 50000"/>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순서도: 연결자 38">
            <a:extLst>
              <a:ext uri="{FF2B5EF4-FFF2-40B4-BE49-F238E27FC236}">
                <a16:creationId xmlns:a16="http://schemas.microsoft.com/office/drawing/2014/main" id="{D89BA007-80FF-4824-94C5-70B40320A083}"/>
              </a:ext>
            </a:extLst>
          </p:cNvPr>
          <p:cNvSpPr/>
          <p:nvPr/>
        </p:nvSpPr>
        <p:spPr>
          <a:xfrm>
            <a:off x="8362928" y="1702342"/>
            <a:ext cx="681410" cy="699263"/>
          </a:xfrm>
          <a:prstGeom prst="flowChartConnec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b="1" spc="-150" dirty="0">
                <a:solidFill>
                  <a:schemeClr val="bg2">
                    <a:lumMod val="25000"/>
                  </a:schemeClr>
                </a:solidFill>
              </a:rPr>
              <a:t>검사</a:t>
            </a:r>
          </a:p>
        </p:txBody>
      </p:sp>
      <p:sp>
        <p:nvSpPr>
          <p:cNvPr id="41" name="순서도: 연결자 40">
            <a:extLst>
              <a:ext uri="{FF2B5EF4-FFF2-40B4-BE49-F238E27FC236}">
                <a16:creationId xmlns:a16="http://schemas.microsoft.com/office/drawing/2014/main" id="{D9C6A2D2-A069-4E10-8600-5F5EC7EA7183}"/>
              </a:ext>
            </a:extLst>
          </p:cNvPr>
          <p:cNvSpPr/>
          <p:nvPr/>
        </p:nvSpPr>
        <p:spPr>
          <a:xfrm>
            <a:off x="5175646" y="1702342"/>
            <a:ext cx="681410" cy="699263"/>
          </a:xfrm>
          <a:prstGeom prst="flowChartConnec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b="1" spc="-150" dirty="0">
                <a:solidFill>
                  <a:schemeClr val="bg2">
                    <a:lumMod val="25000"/>
                  </a:schemeClr>
                </a:solidFill>
              </a:rPr>
              <a:t>설정</a:t>
            </a:r>
          </a:p>
        </p:txBody>
      </p:sp>
      <p:sp>
        <p:nvSpPr>
          <p:cNvPr id="42" name="순서도: 판단 41">
            <a:extLst>
              <a:ext uri="{FF2B5EF4-FFF2-40B4-BE49-F238E27FC236}">
                <a16:creationId xmlns:a16="http://schemas.microsoft.com/office/drawing/2014/main" id="{1EB5CC62-BB26-4174-8150-7A530F72E62C}"/>
              </a:ext>
            </a:extLst>
          </p:cNvPr>
          <p:cNvSpPr/>
          <p:nvPr/>
        </p:nvSpPr>
        <p:spPr>
          <a:xfrm>
            <a:off x="4718590" y="2757657"/>
            <a:ext cx="1595522" cy="764187"/>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ko-KR" altLang="en-US" b="1" spc="-150" dirty="0">
                <a:solidFill>
                  <a:schemeClr val="bg2">
                    <a:lumMod val="25000"/>
                  </a:schemeClr>
                </a:solidFill>
              </a:rPr>
              <a:t>변경사항</a:t>
            </a:r>
            <a:r>
              <a:rPr lang="en-US" altLang="ko-KR" b="1" spc="-150" dirty="0">
                <a:solidFill>
                  <a:schemeClr val="bg2">
                    <a:lumMod val="25000"/>
                  </a:schemeClr>
                </a:solidFill>
              </a:rPr>
              <a:t>?</a:t>
            </a:r>
            <a:endParaRPr lang="ko-KR" altLang="en-US" b="1" spc="-150" dirty="0">
              <a:solidFill>
                <a:schemeClr val="bg2">
                  <a:lumMod val="25000"/>
                </a:schemeClr>
              </a:solidFill>
            </a:endParaRPr>
          </a:p>
        </p:txBody>
      </p:sp>
      <p:cxnSp>
        <p:nvCxnSpPr>
          <p:cNvPr id="43" name="직선 화살표 연결선 42">
            <a:extLst>
              <a:ext uri="{FF2B5EF4-FFF2-40B4-BE49-F238E27FC236}">
                <a16:creationId xmlns:a16="http://schemas.microsoft.com/office/drawing/2014/main" id="{295CADD6-9680-4088-A1CD-EB1E3D7FE655}"/>
              </a:ext>
            </a:extLst>
          </p:cNvPr>
          <p:cNvCxnSpPr>
            <a:cxnSpLocks/>
            <a:stCxn id="41" idx="4"/>
            <a:endCxn id="42" idx="0"/>
          </p:cNvCxnSpPr>
          <p:nvPr/>
        </p:nvCxnSpPr>
        <p:spPr>
          <a:xfrm>
            <a:off x="5516351" y="2401605"/>
            <a:ext cx="0" cy="356052"/>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순서도: 처리 46">
            <a:extLst>
              <a:ext uri="{FF2B5EF4-FFF2-40B4-BE49-F238E27FC236}">
                <a16:creationId xmlns:a16="http://schemas.microsoft.com/office/drawing/2014/main" id="{5FEBBA8B-E0EA-4A7F-8BD7-7CCC979F0FC0}"/>
              </a:ext>
            </a:extLst>
          </p:cNvPr>
          <p:cNvSpPr/>
          <p:nvPr/>
        </p:nvSpPr>
        <p:spPr>
          <a:xfrm>
            <a:off x="4718577" y="3877896"/>
            <a:ext cx="1595535" cy="578498"/>
          </a:xfrm>
          <a:prstGeom prst="flowChartProces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150" dirty="0">
                <a:solidFill>
                  <a:schemeClr val="bg2">
                    <a:lumMod val="25000"/>
                  </a:schemeClr>
                </a:solidFill>
              </a:rPr>
              <a:t>Setting file</a:t>
            </a:r>
          </a:p>
          <a:p>
            <a:pPr algn="ctr"/>
            <a:r>
              <a:rPr lang="en-US" altLang="ko-KR" b="1" spc="-150" dirty="0">
                <a:solidFill>
                  <a:schemeClr val="bg2">
                    <a:lumMod val="25000"/>
                  </a:schemeClr>
                </a:solidFill>
              </a:rPr>
              <a:t>change</a:t>
            </a:r>
            <a:endParaRPr lang="ko-KR" altLang="en-US" b="1" spc="-150" dirty="0">
              <a:solidFill>
                <a:schemeClr val="bg2">
                  <a:lumMod val="25000"/>
                </a:schemeClr>
              </a:solidFill>
            </a:endParaRPr>
          </a:p>
        </p:txBody>
      </p:sp>
      <p:cxnSp>
        <p:nvCxnSpPr>
          <p:cNvPr id="49" name="직선 화살표 연결선 48">
            <a:extLst>
              <a:ext uri="{FF2B5EF4-FFF2-40B4-BE49-F238E27FC236}">
                <a16:creationId xmlns:a16="http://schemas.microsoft.com/office/drawing/2014/main" id="{2D1CE910-564E-4935-8896-8157BD8984F2}"/>
              </a:ext>
            </a:extLst>
          </p:cNvPr>
          <p:cNvCxnSpPr>
            <a:cxnSpLocks/>
            <a:stCxn id="42" idx="2"/>
            <a:endCxn id="47" idx="0"/>
          </p:cNvCxnSpPr>
          <p:nvPr/>
        </p:nvCxnSpPr>
        <p:spPr>
          <a:xfrm flipH="1">
            <a:off x="5516345" y="3521844"/>
            <a:ext cx="6" cy="356052"/>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연결선: 꺾임 52">
            <a:extLst>
              <a:ext uri="{FF2B5EF4-FFF2-40B4-BE49-F238E27FC236}">
                <a16:creationId xmlns:a16="http://schemas.microsoft.com/office/drawing/2014/main" id="{98833023-C88E-45E1-9F71-8CF3491EFAF4}"/>
              </a:ext>
            </a:extLst>
          </p:cNvPr>
          <p:cNvCxnSpPr>
            <a:cxnSpLocks/>
            <a:stCxn id="42" idx="1"/>
            <a:endCxn id="90" idx="0"/>
          </p:cNvCxnSpPr>
          <p:nvPr/>
        </p:nvCxnSpPr>
        <p:spPr>
          <a:xfrm rot="10800000" flipH="1" flipV="1">
            <a:off x="4718589" y="3139750"/>
            <a:ext cx="797755" cy="1851893"/>
          </a:xfrm>
          <a:prstGeom prst="bentConnector4">
            <a:avLst>
              <a:gd name="adj1" fmla="val -28655"/>
              <a:gd name="adj2" fmla="val 85519"/>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순서도: 판단 58">
            <a:extLst>
              <a:ext uri="{FF2B5EF4-FFF2-40B4-BE49-F238E27FC236}">
                <a16:creationId xmlns:a16="http://schemas.microsoft.com/office/drawing/2014/main" id="{257D110E-46E4-43D8-8D88-DB01309F4E06}"/>
              </a:ext>
            </a:extLst>
          </p:cNvPr>
          <p:cNvSpPr/>
          <p:nvPr/>
        </p:nvSpPr>
        <p:spPr>
          <a:xfrm>
            <a:off x="7905885" y="2757658"/>
            <a:ext cx="1595522" cy="764187"/>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spc="-150" dirty="0">
                <a:solidFill>
                  <a:schemeClr val="bg2">
                    <a:lumMod val="25000"/>
                  </a:schemeClr>
                </a:solidFill>
              </a:rPr>
              <a:t>Source</a:t>
            </a:r>
          </a:p>
          <a:p>
            <a:pPr algn="ctr"/>
            <a:r>
              <a:rPr lang="en-US" altLang="ko-KR" b="1" spc="-150" dirty="0">
                <a:solidFill>
                  <a:schemeClr val="bg2">
                    <a:lumMod val="25000"/>
                  </a:schemeClr>
                </a:solidFill>
              </a:rPr>
              <a:t>Code?</a:t>
            </a:r>
            <a:endParaRPr lang="ko-KR" altLang="en-US" b="1" spc="-150" dirty="0">
              <a:solidFill>
                <a:schemeClr val="bg2">
                  <a:lumMod val="25000"/>
                </a:schemeClr>
              </a:solidFill>
            </a:endParaRPr>
          </a:p>
        </p:txBody>
      </p:sp>
      <p:cxnSp>
        <p:nvCxnSpPr>
          <p:cNvPr id="72" name="직선 화살표 연결선 71">
            <a:extLst>
              <a:ext uri="{FF2B5EF4-FFF2-40B4-BE49-F238E27FC236}">
                <a16:creationId xmlns:a16="http://schemas.microsoft.com/office/drawing/2014/main" id="{91D18325-E4A5-4809-9663-C6B0BEB064FF}"/>
              </a:ext>
            </a:extLst>
          </p:cNvPr>
          <p:cNvCxnSpPr>
            <a:cxnSpLocks/>
            <a:stCxn id="39" idx="4"/>
            <a:endCxn id="59" idx="0"/>
          </p:cNvCxnSpPr>
          <p:nvPr/>
        </p:nvCxnSpPr>
        <p:spPr>
          <a:xfrm>
            <a:off x="8703633" y="2401605"/>
            <a:ext cx="13" cy="356053"/>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직선 화살표 연결선 80">
            <a:extLst>
              <a:ext uri="{FF2B5EF4-FFF2-40B4-BE49-F238E27FC236}">
                <a16:creationId xmlns:a16="http://schemas.microsoft.com/office/drawing/2014/main" id="{C544719D-EDD8-4934-8EE7-0914ACCEFBC1}"/>
              </a:ext>
            </a:extLst>
          </p:cNvPr>
          <p:cNvCxnSpPr>
            <a:cxnSpLocks/>
            <a:stCxn id="59" idx="2"/>
            <a:endCxn id="84" idx="0"/>
          </p:cNvCxnSpPr>
          <p:nvPr/>
        </p:nvCxnSpPr>
        <p:spPr>
          <a:xfrm flipH="1">
            <a:off x="8703640" y="3521845"/>
            <a:ext cx="6" cy="360387"/>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순서도: 처리 83">
            <a:extLst>
              <a:ext uri="{FF2B5EF4-FFF2-40B4-BE49-F238E27FC236}">
                <a16:creationId xmlns:a16="http://schemas.microsoft.com/office/drawing/2014/main" id="{78E548C6-CE27-4378-AD0D-5A13537B64AA}"/>
              </a:ext>
            </a:extLst>
          </p:cNvPr>
          <p:cNvSpPr/>
          <p:nvPr/>
        </p:nvSpPr>
        <p:spPr>
          <a:xfrm>
            <a:off x="7905872" y="3882232"/>
            <a:ext cx="1595535" cy="578498"/>
          </a:xfrm>
          <a:prstGeom prst="flowChartProces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150" dirty="0">
                <a:solidFill>
                  <a:schemeClr val="bg2">
                    <a:lumMod val="25000"/>
                  </a:schemeClr>
                </a:solidFill>
              </a:rPr>
              <a:t>Check Setting file</a:t>
            </a:r>
            <a:endParaRPr lang="ko-KR" altLang="en-US" b="1" spc="-150" dirty="0">
              <a:solidFill>
                <a:schemeClr val="bg2">
                  <a:lumMod val="25000"/>
                </a:schemeClr>
              </a:solidFill>
            </a:endParaRPr>
          </a:p>
        </p:txBody>
      </p:sp>
      <p:cxnSp>
        <p:nvCxnSpPr>
          <p:cNvPr id="88" name="직선 화살표 연결선 87">
            <a:extLst>
              <a:ext uri="{FF2B5EF4-FFF2-40B4-BE49-F238E27FC236}">
                <a16:creationId xmlns:a16="http://schemas.microsoft.com/office/drawing/2014/main" id="{233E1A8E-E5BC-408C-84AF-F3CE3342909E}"/>
              </a:ext>
            </a:extLst>
          </p:cNvPr>
          <p:cNvCxnSpPr>
            <a:cxnSpLocks/>
            <a:stCxn id="59" idx="3"/>
            <a:endCxn id="99" idx="1"/>
          </p:cNvCxnSpPr>
          <p:nvPr/>
        </p:nvCxnSpPr>
        <p:spPr>
          <a:xfrm flipV="1">
            <a:off x="9501407" y="3139751"/>
            <a:ext cx="309465" cy="1"/>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순서도: 수행의 시작/종료 89">
            <a:extLst>
              <a:ext uri="{FF2B5EF4-FFF2-40B4-BE49-F238E27FC236}">
                <a16:creationId xmlns:a16="http://schemas.microsoft.com/office/drawing/2014/main" id="{E64858DE-3A88-4D4A-95A9-AE73AC091671}"/>
              </a:ext>
            </a:extLst>
          </p:cNvPr>
          <p:cNvSpPr/>
          <p:nvPr/>
        </p:nvSpPr>
        <p:spPr>
          <a:xfrm>
            <a:off x="4718577" y="4991644"/>
            <a:ext cx="1595535" cy="511142"/>
          </a:xfrm>
          <a:prstGeom prst="flowChartTermina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spc="-150" dirty="0">
                <a:solidFill>
                  <a:schemeClr val="bg2">
                    <a:lumMod val="25000"/>
                  </a:schemeClr>
                </a:solidFill>
              </a:rPr>
              <a:t>끝</a:t>
            </a:r>
          </a:p>
        </p:txBody>
      </p:sp>
      <p:cxnSp>
        <p:nvCxnSpPr>
          <p:cNvPr id="94" name="직선 화살표 연결선 93">
            <a:extLst>
              <a:ext uri="{FF2B5EF4-FFF2-40B4-BE49-F238E27FC236}">
                <a16:creationId xmlns:a16="http://schemas.microsoft.com/office/drawing/2014/main" id="{4AD1C439-326A-4FC0-B9C5-8304F8A06FAB}"/>
              </a:ext>
            </a:extLst>
          </p:cNvPr>
          <p:cNvCxnSpPr>
            <a:cxnSpLocks/>
            <a:stCxn id="47" idx="2"/>
            <a:endCxn id="90" idx="0"/>
          </p:cNvCxnSpPr>
          <p:nvPr/>
        </p:nvCxnSpPr>
        <p:spPr>
          <a:xfrm>
            <a:off x="5516345" y="4456394"/>
            <a:ext cx="0" cy="535250"/>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순서도: 처리 98">
            <a:extLst>
              <a:ext uri="{FF2B5EF4-FFF2-40B4-BE49-F238E27FC236}">
                <a16:creationId xmlns:a16="http://schemas.microsoft.com/office/drawing/2014/main" id="{8A55BA72-86B3-4489-B386-89BDD14AC931}"/>
              </a:ext>
            </a:extLst>
          </p:cNvPr>
          <p:cNvSpPr/>
          <p:nvPr/>
        </p:nvSpPr>
        <p:spPr>
          <a:xfrm>
            <a:off x="9810872" y="2850502"/>
            <a:ext cx="1595535" cy="578498"/>
          </a:xfrm>
          <a:prstGeom prst="flowChartProces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150" dirty="0">
                <a:solidFill>
                  <a:schemeClr val="bg2">
                    <a:lumMod val="25000"/>
                  </a:schemeClr>
                </a:solidFill>
              </a:rPr>
              <a:t>Find file Sequence</a:t>
            </a:r>
            <a:endParaRPr lang="ko-KR" altLang="en-US" b="1" spc="-150" dirty="0">
              <a:solidFill>
                <a:schemeClr val="bg2">
                  <a:lumMod val="25000"/>
                </a:schemeClr>
              </a:solidFill>
            </a:endParaRPr>
          </a:p>
        </p:txBody>
      </p:sp>
      <p:cxnSp>
        <p:nvCxnSpPr>
          <p:cNvPr id="102" name="연결선: 꺾임 101">
            <a:extLst>
              <a:ext uri="{FF2B5EF4-FFF2-40B4-BE49-F238E27FC236}">
                <a16:creationId xmlns:a16="http://schemas.microsoft.com/office/drawing/2014/main" id="{850543EF-73A7-49FD-A356-442F29DD52EB}"/>
              </a:ext>
            </a:extLst>
          </p:cNvPr>
          <p:cNvCxnSpPr>
            <a:cxnSpLocks/>
            <a:stCxn id="99" idx="2"/>
            <a:endCxn id="84" idx="3"/>
          </p:cNvCxnSpPr>
          <p:nvPr/>
        </p:nvCxnSpPr>
        <p:spPr>
          <a:xfrm rot="5400000">
            <a:off x="9683784" y="3246624"/>
            <a:ext cx="742481" cy="1107233"/>
          </a:xfrm>
          <a:prstGeom prst="bentConnector2">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직선 화살표 연결선 105">
            <a:extLst>
              <a:ext uri="{FF2B5EF4-FFF2-40B4-BE49-F238E27FC236}">
                <a16:creationId xmlns:a16="http://schemas.microsoft.com/office/drawing/2014/main" id="{C6A89E80-28E8-4BD6-AD59-4AF70790C927}"/>
              </a:ext>
            </a:extLst>
          </p:cNvPr>
          <p:cNvCxnSpPr>
            <a:cxnSpLocks/>
            <a:stCxn id="84" idx="2"/>
            <a:endCxn id="109" idx="0"/>
          </p:cNvCxnSpPr>
          <p:nvPr/>
        </p:nvCxnSpPr>
        <p:spPr>
          <a:xfrm flipH="1">
            <a:off x="8703633" y="4460730"/>
            <a:ext cx="7" cy="392058"/>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순서도: 처리 108">
            <a:extLst>
              <a:ext uri="{FF2B5EF4-FFF2-40B4-BE49-F238E27FC236}">
                <a16:creationId xmlns:a16="http://schemas.microsoft.com/office/drawing/2014/main" id="{6BE725A7-F389-458F-9642-2ACC6110E5F6}"/>
              </a:ext>
            </a:extLst>
          </p:cNvPr>
          <p:cNvSpPr/>
          <p:nvPr/>
        </p:nvSpPr>
        <p:spPr>
          <a:xfrm>
            <a:off x="7905865" y="4852788"/>
            <a:ext cx="1595535" cy="578498"/>
          </a:xfrm>
          <a:prstGeom prst="flowChartProcess">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150" dirty="0">
                <a:solidFill>
                  <a:schemeClr val="bg2">
                    <a:lumMod val="25000"/>
                  </a:schemeClr>
                </a:solidFill>
              </a:rPr>
              <a:t>Examination</a:t>
            </a:r>
            <a:endParaRPr lang="ko-KR" altLang="en-US" b="1" spc="-150" dirty="0">
              <a:solidFill>
                <a:schemeClr val="bg2">
                  <a:lumMod val="25000"/>
                </a:schemeClr>
              </a:solidFill>
            </a:endParaRPr>
          </a:p>
        </p:txBody>
      </p:sp>
      <p:sp>
        <p:nvSpPr>
          <p:cNvPr id="111" name="순서도: 문서 110">
            <a:extLst>
              <a:ext uri="{FF2B5EF4-FFF2-40B4-BE49-F238E27FC236}">
                <a16:creationId xmlns:a16="http://schemas.microsoft.com/office/drawing/2014/main" id="{6AD50186-59FD-4957-A200-9FA57A6BD32E}"/>
              </a:ext>
            </a:extLst>
          </p:cNvPr>
          <p:cNvSpPr/>
          <p:nvPr/>
        </p:nvSpPr>
        <p:spPr>
          <a:xfrm>
            <a:off x="7905865" y="5823344"/>
            <a:ext cx="1595526" cy="578498"/>
          </a:xfrm>
          <a:prstGeom prst="flowChartDocumen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spc="-150" dirty="0">
                <a:solidFill>
                  <a:schemeClr val="bg2">
                    <a:lumMod val="25000"/>
                  </a:schemeClr>
                </a:solidFill>
              </a:rPr>
              <a:t>Result</a:t>
            </a:r>
            <a:endParaRPr lang="ko-KR" altLang="en-US" b="1" spc="-150" dirty="0">
              <a:solidFill>
                <a:schemeClr val="bg2">
                  <a:lumMod val="25000"/>
                </a:schemeClr>
              </a:solidFill>
            </a:endParaRPr>
          </a:p>
        </p:txBody>
      </p:sp>
      <p:cxnSp>
        <p:nvCxnSpPr>
          <p:cNvPr id="112" name="직선 화살표 연결선 111">
            <a:extLst>
              <a:ext uri="{FF2B5EF4-FFF2-40B4-BE49-F238E27FC236}">
                <a16:creationId xmlns:a16="http://schemas.microsoft.com/office/drawing/2014/main" id="{FD2A2B6F-93EF-49BC-A352-BB492E3772D7}"/>
              </a:ext>
            </a:extLst>
          </p:cNvPr>
          <p:cNvCxnSpPr>
            <a:cxnSpLocks/>
            <a:stCxn id="109" idx="2"/>
            <a:endCxn id="111" idx="0"/>
          </p:cNvCxnSpPr>
          <p:nvPr/>
        </p:nvCxnSpPr>
        <p:spPr>
          <a:xfrm flipH="1">
            <a:off x="8703628" y="5431286"/>
            <a:ext cx="5" cy="392058"/>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순서도: 수행의 시작/종료 114">
            <a:extLst>
              <a:ext uri="{FF2B5EF4-FFF2-40B4-BE49-F238E27FC236}">
                <a16:creationId xmlns:a16="http://schemas.microsoft.com/office/drawing/2014/main" id="{D67FD077-4244-45EA-8A09-A5759CD9469A}"/>
              </a:ext>
            </a:extLst>
          </p:cNvPr>
          <p:cNvSpPr/>
          <p:nvPr/>
        </p:nvSpPr>
        <p:spPr>
          <a:xfrm>
            <a:off x="10130796" y="5823344"/>
            <a:ext cx="1595535" cy="511142"/>
          </a:xfrm>
          <a:prstGeom prst="flowChartTermina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spc="-150" dirty="0">
                <a:solidFill>
                  <a:schemeClr val="bg2">
                    <a:lumMod val="25000"/>
                  </a:schemeClr>
                </a:solidFill>
              </a:rPr>
              <a:t>끝</a:t>
            </a:r>
          </a:p>
        </p:txBody>
      </p:sp>
      <p:cxnSp>
        <p:nvCxnSpPr>
          <p:cNvPr id="116" name="직선 화살표 연결선 115">
            <a:extLst>
              <a:ext uri="{FF2B5EF4-FFF2-40B4-BE49-F238E27FC236}">
                <a16:creationId xmlns:a16="http://schemas.microsoft.com/office/drawing/2014/main" id="{A16DC255-50D0-404A-820C-4CF4092E3C94}"/>
              </a:ext>
            </a:extLst>
          </p:cNvPr>
          <p:cNvCxnSpPr>
            <a:cxnSpLocks/>
            <a:stCxn id="111" idx="3"/>
          </p:cNvCxnSpPr>
          <p:nvPr/>
        </p:nvCxnSpPr>
        <p:spPr>
          <a:xfrm>
            <a:off x="9501391" y="6112593"/>
            <a:ext cx="553633" cy="0"/>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3A0AF93-DB10-455C-A198-2EA75E54FA5F}"/>
              </a:ext>
            </a:extLst>
          </p:cNvPr>
          <p:cNvSpPr txBox="1"/>
          <p:nvPr/>
        </p:nvSpPr>
        <p:spPr>
          <a:xfrm>
            <a:off x="4540596" y="2757657"/>
            <a:ext cx="400986" cy="369332"/>
          </a:xfrm>
          <a:prstGeom prst="rect">
            <a:avLst/>
          </a:prstGeom>
          <a:noFill/>
        </p:spPr>
        <p:txBody>
          <a:bodyPr wrap="square" rtlCol="0">
            <a:spAutoFit/>
          </a:bodyPr>
          <a:lstStyle/>
          <a:p>
            <a:r>
              <a:rPr lang="en-US" altLang="ko-KR" dirty="0"/>
              <a:t>N</a:t>
            </a:r>
            <a:endParaRPr lang="ko-KR" altLang="en-US" dirty="0"/>
          </a:p>
        </p:txBody>
      </p:sp>
      <p:sp>
        <p:nvSpPr>
          <p:cNvPr id="123" name="TextBox 122">
            <a:extLst>
              <a:ext uri="{FF2B5EF4-FFF2-40B4-BE49-F238E27FC236}">
                <a16:creationId xmlns:a16="http://schemas.microsoft.com/office/drawing/2014/main" id="{29357387-3CFA-4B0C-A5CE-A7E4B03B8EFE}"/>
              </a:ext>
            </a:extLst>
          </p:cNvPr>
          <p:cNvSpPr txBox="1"/>
          <p:nvPr/>
        </p:nvSpPr>
        <p:spPr>
          <a:xfrm>
            <a:off x="8703628" y="3456921"/>
            <a:ext cx="400986" cy="369332"/>
          </a:xfrm>
          <a:prstGeom prst="rect">
            <a:avLst/>
          </a:prstGeom>
          <a:noFill/>
        </p:spPr>
        <p:txBody>
          <a:bodyPr wrap="square" rtlCol="0">
            <a:spAutoFit/>
          </a:bodyPr>
          <a:lstStyle/>
          <a:p>
            <a:r>
              <a:rPr lang="en-US" altLang="ko-KR" dirty="0"/>
              <a:t>Y</a:t>
            </a:r>
            <a:endParaRPr lang="ko-KR" altLang="en-US" dirty="0"/>
          </a:p>
        </p:txBody>
      </p:sp>
      <p:sp>
        <p:nvSpPr>
          <p:cNvPr id="124" name="TextBox 123">
            <a:extLst>
              <a:ext uri="{FF2B5EF4-FFF2-40B4-BE49-F238E27FC236}">
                <a16:creationId xmlns:a16="http://schemas.microsoft.com/office/drawing/2014/main" id="{AB049D21-6AF1-413A-8507-8FFCC94981D8}"/>
              </a:ext>
            </a:extLst>
          </p:cNvPr>
          <p:cNvSpPr txBox="1"/>
          <p:nvPr/>
        </p:nvSpPr>
        <p:spPr>
          <a:xfrm>
            <a:off x="9377221" y="2775289"/>
            <a:ext cx="400986" cy="369332"/>
          </a:xfrm>
          <a:prstGeom prst="rect">
            <a:avLst/>
          </a:prstGeom>
          <a:noFill/>
        </p:spPr>
        <p:txBody>
          <a:bodyPr wrap="square" rtlCol="0">
            <a:spAutoFit/>
          </a:bodyPr>
          <a:lstStyle/>
          <a:p>
            <a:r>
              <a:rPr lang="en-US" altLang="ko-KR" dirty="0"/>
              <a:t>N</a:t>
            </a:r>
            <a:endParaRPr lang="ko-KR" altLang="en-US" dirty="0"/>
          </a:p>
        </p:txBody>
      </p:sp>
    </p:spTree>
    <p:extLst>
      <p:ext uri="{BB962C8B-B14F-4D97-AF65-F5344CB8AC3E}">
        <p14:creationId xmlns:p14="http://schemas.microsoft.com/office/powerpoint/2010/main" val="375724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27A7AC-E124-4E02-A0DD-27B1B67C8E53}"/>
              </a:ext>
            </a:extLst>
          </p:cNvPr>
          <p:cNvSpPr>
            <a:spLocks noGrp="1"/>
          </p:cNvSpPr>
          <p:nvPr>
            <p:ph type="title"/>
          </p:nvPr>
        </p:nvSpPr>
        <p:spPr>
          <a:xfrm>
            <a:off x="407987" y="296862"/>
            <a:ext cx="11376026" cy="764187"/>
          </a:xfrm>
        </p:spPr>
        <p:txBody>
          <a:bodyPr/>
          <a:lstStyle/>
          <a:p>
            <a:r>
              <a:rPr lang="en-US" altLang="ko-KR" dirty="0"/>
              <a:t>5. </a:t>
            </a:r>
            <a:r>
              <a:rPr lang="ko-KR" altLang="en-US" dirty="0"/>
              <a:t>디자인</a:t>
            </a:r>
          </a:p>
        </p:txBody>
      </p:sp>
      <p:sp>
        <p:nvSpPr>
          <p:cNvPr id="5" name="직사각형 4">
            <a:extLst>
              <a:ext uri="{FF2B5EF4-FFF2-40B4-BE49-F238E27FC236}">
                <a16:creationId xmlns:a16="http://schemas.microsoft.com/office/drawing/2014/main" id="{CA80F138-A754-4491-B464-8B827B0E084F}"/>
              </a:ext>
            </a:extLst>
          </p:cNvPr>
          <p:cNvSpPr/>
          <p:nvPr/>
        </p:nvSpPr>
        <p:spPr>
          <a:xfrm>
            <a:off x="588054" y="1792732"/>
            <a:ext cx="2720264" cy="2135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effectLst>
                  <a:outerShdw blurRad="38100" dist="38100" dir="2700000" algn="tl">
                    <a:srgbClr val="000000">
                      <a:alpha val="43137"/>
                    </a:srgbClr>
                  </a:outerShdw>
                </a:effectLst>
              </a:rPr>
              <a:t>Main page</a:t>
            </a:r>
          </a:p>
          <a:p>
            <a:pPr algn="ctr"/>
            <a:endParaRPr lang="en-US" altLang="ko-KR" b="1" dirty="0">
              <a:effectLst>
                <a:outerShdw blurRad="38100" dist="38100" dir="2700000" algn="tl">
                  <a:srgbClr val="000000">
                    <a:alpha val="43137"/>
                  </a:srgbClr>
                </a:outerShdw>
              </a:effectLst>
            </a:endParaRPr>
          </a:p>
          <a:p>
            <a:pPr algn="ctr"/>
            <a:endParaRPr lang="en-US" altLang="ko-KR" b="1" dirty="0">
              <a:effectLst>
                <a:outerShdw blurRad="38100" dist="38100" dir="2700000" algn="tl">
                  <a:srgbClr val="000000">
                    <a:alpha val="43137"/>
                  </a:srgbClr>
                </a:outerShdw>
              </a:effectLst>
            </a:endParaRPr>
          </a:p>
          <a:p>
            <a:pPr algn="ctr"/>
            <a:endParaRPr lang="en-US" altLang="ko-KR" b="1" dirty="0">
              <a:effectLst>
                <a:outerShdw blurRad="38100" dist="38100" dir="2700000" algn="tl">
                  <a:srgbClr val="000000">
                    <a:alpha val="43137"/>
                  </a:srgbClr>
                </a:outerShdw>
              </a:effectLst>
            </a:endParaRPr>
          </a:p>
          <a:p>
            <a:pPr algn="ctr"/>
            <a:endParaRPr lang="en-US" altLang="ko-KR" b="1" dirty="0">
              <a:effectLst>
                <a:outerShdw blurRad="38100" dist="38100" dir="2700000" algn="tl">
                  <a:srgbClr val="000000">
                    <a:alpha val="43137"/>
                  </a:srgbClr>
                </a:outerShdw>
              </a:effectLst>
            </a:endParaRPr>
          </a:p>
          <a:p>
            <a:pPr algn="ctr"/>
            <a:endParaRPr lang="en-US" altLang="ko-KR" b="1" dirty="0">
              <a:effectLst>
                <a:outerShdw blurRad="38100" dist="38100" dir="2700000" algn="tl">
                  <a:srgbClr val="000000">
                    <a:alpha val="43137"/>
                  </a:srgbClr>
                </a:outerShdw>
              </a:effectLst>
            </a:endParaRPr>
          </a:p>
          <a:p>
            <a:endParaRPr lang="ko-KR" altLang="en-US" b="1" dirty="0">
              <a:effectLst>
                <a:outerShdw blurRad="38100" dist="38100" dir="2700000" algn="tl">
                  <a:srgbClr val="000000">
                    <a:alpha val="43137"/>
                  </a:srgbClr>
                </a:outerShdw>
              </a:effectLst>
            </a:endParaRPr>
          </a:p>
        </p:txBody>
      </p:sp>
      <p:sp>
        <p:nvSpPr>
          <p:cNvPr id="6" name="직사각형 5">
            <a:extLst>
              <a:ext uri="{FF2B5EF4-FFF2-40B4-BE49-F238E27FC236}">
                <a16:creationId xmlns:a16="http://schemas.microsoft.com/office/drawing/2014/main" id="{78D637DA-A1D4-44D0-AEE4-1799C14DD5E8}"/>
              </a:ext>
            </a:extLst>
          </p:cNvPr>
          <p:cNvSpPr/>
          <p:nvPr/>
        </p:nvSpPr>
        <p:spPr>
          <a:xfrm>
            <a:off x="4266991" y="1792731"/>
            <a:ext cx="2720264" cy="21353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effectLst>
                <a:outerShdw blurRad="38100" dist="38100" dir="2700000" algn="tl">
                  <a:srgbClr val="000000">
                    <a:alpha val="43137"/>
                  </a:srgbClr>
                </a:outerShdw>
              </a:effectLst>
            </a:endParaRPr>
          </a:p>
        </p:txBody>
      </p:sp>
      <p:sp>
        <p:nvSpPr>
          <p:cNvPr id="7" name="직사각형 6">
            <a:extLst>
              <a:ext uri="{FF2B5EF4-FFF2-40B4-BE49-F238E27FC236}">
                <a16:creationId xmlns:a16="http://schemas.microsoft.com/office/drawing/2014/main" id="{A59EB2CC-2C77-4C99-91A6-AE98CC0349D2}"/>
              </a:ext>
            </a:extLst>
          </p:cNvPr>
          <p:cNvSpPr/>
          <p:nvPr/>
        </p:nvSpPr>
        <p:spPr>
          <a:xfrm>
            <a:off x="1696616" y="4425797"/>
            <a:ext cx="2720264" cy="21353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effectLst>
                <a:outerShdw blurRad="38100" dist="38100" dir="2700000" algn="tl">
                  <a:srgbClr val="000000">
                    <a:alpha val="43137"/>
                  </a:srgbClr>
                </a:outerShdw>
              </a:effectLst>
            </a:endParaRPr>
          </a:p>
        </p:txBody>
      </p:sp>
      <p:sp>
        <p:nvSpPr>
          <p:cNvPr id="8" name="직사각형 7">
            <a:extLst>
              <a:ext uri="{FF2B5EF4-FFF2-40B4-BE49-F238E27FC236}">
                <a16:creationId xmlns:a16="http://schemas.microsoft.com/office/drawing/2014/main" id="{434A00BC-CE66-4DA2-852E-DFB5019325D8}"/>
              </a:ext>
            </a:extLst>
          </p:cNvPr>
          <p:cNvSpPr/>
          <p:nvPr/>
        </p:nvSpPr>
        <p:spPr>
          <a:xfrm>
            <a:off x="744012" y="2291818"/>
            <a:ext cx="2409275" cy="49271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effectLst>
                  <a:outerShdw blurRad="38100" dist="38100" dir="2700000" algn="tl">
                    <a:srgbClr val="000000">
                      <a:alpha val="43137"/>
                    </a:srgbClr>
                  </a:outerShdw>
                </a:effectLst>
              </a:rPr>
              <a:t>1</a:t>
            </a:r>
            <a:endParaRPr lang="ko-KR" altLang="en-US" b="1" dirty="0">
              <a:effectLst>
                <a:outerShdw blurRad="38100" dist="38100" dir="2700000" algn="tl">
                  <a:srgbClr val="000000">
                    <a:alpha val="43137"/>
                  </a:srgbClr>
                </a:outerShdw>
              </a:effectLst>
            </a:endParaRPr>
          </a:p>
        </p:txBody>
      </p:sp>
      <p:sp>
        <p:nvSpPr>
          <p:cNvPr id="9" name="직사각형 8">
            <a:extLst>
              <a:ext uri="{FF2B5EF4-FFF2-40B4-BE49-F238E27FC236}">
                <a16:creationId xmlns:a16="http://schemas.microsoft.com/office/drawing/2014/main" id="{5BECCFFC-58CB-4404-BE1A-1DCD9D52C36F}"/>
              </a:ext>
            </a:extLst>
          </p:cNvPr>
          <p:cNvSpPr/>
          <p:nvPr/>
        </p:nvSpPr>
        <p:spPr>
          <a:xfrm>
            <a:off x="742351" y="2908732"/>
            <a:ext cx="2409275" cy="49271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effectLst>
                  <a:outerShdw blurRad="38100" dist="38100" dir="2700000" algn="tl">
                    <a:srgbClr val="000000">
                      <a:alpha val="43137"/>
                    </a:srgbClr>
                  </a:outerShdw>
                </a:effectLst>
              </a:rPr>
              <a:t>2</a:t>
            </a:r>
            <a:endParaRPr lang="ko-KR" altLang="en-US" b="1" dirty="0">
              <a:effectLst>
                <a:outerShdw blurRad="38100" dist="38100" dir="2700000" algn="tl">
                  <a:srgbClr val="000000">
                    <a:alpha val="43137"/>
                  </a:srgbClr>
                </a:outerShdw>
              </a:effectLst>
            </a:endParaRPr>
          </a:p>
        </p:txBody>
      </p:sp>
      <p:sp>
        <p:nvSpPr>
          <p:cNvPr id="11" name="직사각형 10">
            <a:extLst>
              <a:ext uri="{FF2B5EF4-FFF2-40B4-BE49-F238E27FC236}">
                <a16:creationId xmlns:a16="http://schemas.microsoft.com/office/drawing/2014/main" id="{2B78797A-A952-4546-9902-E4334C97A1CA}"/>
              </a:ext>
            </a:extLst>
          </p:cNvPr>
          <p:cNvSpPr/>
          <p:nvPr/>
        </p:nvSpPr>
        <p:spPr>
          <a:xfrm>
            <a:off x="4348268" y="1840164"/>
            <a:ext cx="1151430" cy="148886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effectLst>
                  <a:outerShdw blurRad="38100" dist="38100" dir="2700000" algn="tl">
                    <a:srgbClr val="000000">
                      <a:alpha val="43137"/>
                    </a:srgbClr>
                  </a:outerShdw>
                </a:effectLst>
              </a:rPr>
              <a:t>Source</a:t>
            </a:r>
          </a:p>
          <a:p>
            <a:pPr algn="ctr"/>
            <a:r>
              <a:rPr lang="en-US" altLang="ko-KR" b="1" dirty="0">
                <a:effectLst>
                  <a:outerShdw blurRad="38100" dist="38100" dir="2700000" algn="tl">
                    <a:srgbClr val="000000">
                      <a:alpha val="43137"/>
                    </a:srgbClr>
                  </a:outerShdw>
                </a:effectLst>
              </a:rPr>
              <a:t>code</a:t>
            </a:r>
            <a:endParaRPr lang="ko-KR" altLang="en-US" b="1" dirty="0">
              <a:effectLst>
                <a:outerShdw blurRad="38100" dist="38100" dir="2700000" algn="tl">
                  <a:srgbClr val="000000">
                    <a:alpha val="43137"/>
                  </a:srgbClr>
                </a:outerShdw>
              </a:effectLst>
            </a:endParaRPr>
          </a:p>
        </p:txBody>
      </p:sp>
      <p:sp>
        <p:nvSpPr>
          <p:cNvPr id="12" name="직사각형 11">
            <a:extLst>
              <a:ext uri="{FF2B5EF4-FFF2-40B4-BE49-F238E27FC236}">
                <a16:creationId xmlns:a16="http://schemas.microsoft.com/office/drawing/2014/main" id="{CD6D9EE9-06B7-4A37-A6A5-15F5AD06DD73}"/>
              </a:ext>
            </a:extLst>
          </p:cNvPr>
          <p:cNvSpPr/>
          <p:nvPr/>
        </p:nvSpPr>
        <p:spPr>
          <a:xfrm>
            <a:off x="5580974" y="1840164"/>
            <a:ext cx="1320787" cy="6998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effectLst>
                  <a:outerShdw blurRad="38100" dist="38100" dir="2700000" algn="tl">
                    <a:srgbClr val="000000">
                      <a:alpha val="43137"/>
                    </a:srgbClr>
                  </a:outerShdw>
                </a:effectLst>
              </a:rPr>
              <a:t>Code </a:t>
            </a:r>
          </a:p>
          <a:p>
            <a:pPr algn="ctr"/>
            <a:r>
              <a:rPr lang="en-US" altLang="ko-KR" b="1" dirty="0">
                <a:solidFill>
                  <a:schemeClr val="bg1"/>
                </a:solidFill>
                <a:effectLst>
                  <a:outerShdw blurRad="38100" dist="38100" dir="2700000" algn="tl">
                    <a:srgbClr val="000000">
                      <a:alpha val="43137"/>
                    </a:srgbClr>
                  </a:outerShdw>
                </a:effectLst>
              </a:rPr>
              <a:t>result</a:t>
            </a:r>
            <a:endParaRPr lang="ko-KR" altLang="en-US" b="1" dirty="0">
              <a:solidFill>
                <a:schemeClr val="bg1"/>
              </a:solidFill>
              <a:effectLst>
                <a:outerShdw blurRad="38100" dist="38100" dir="2700000" algn="tl">
                  <a:srgbClr val="000000">
                    <a:alpha val="43137"/>
                  </a:srgbClr>
                </a:outerShdw>
              </a:effectLst>
            </a:endParaRPr>
          </a:p>
        </p:txBody>
      </p:sp>
      <p:sp>
        <p:nvSpPr>
          <p:cNvPr id="13" name="직사각형 12">
            <a:extLst>
              <a:ext uri="{FF2B5EF4-FFF2-40B4-BE49-F238E27FC236}">
                <a16:creationId xmlns:a16="http://schemas.microsoft.com/office/drawing/2014/main" id="{E09FC04A-5637-4165-8B3D-AEC95E2A37CF}"/>
              </a:ext>
            </a:extLst>
          </p:cNvPr>
          <p:cNvSpPr/>
          <p:nvPr/>
        </p:nvSpPr>
        <p:spPr>
          <a:xfrm>
            <a:off x="1868732" y="4614426"/>
            <a:ext cx="2391456" cy="165594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effectLst>
                  <a:outerShdw blurRad="38100" dist="38100" dir="2700000" algn="tl">
                    <a:srgbClr val="000000">
                      <a:alpha val="43137"/>
                    </a:srgbClr>
                  </a:outerShdw>
                </a:effectLst>
              </a:rPr>
              <a:t>Setting Option</a:t>
            </a:r>
            <a:endParaRPr lang="ko-KR" altLang="en-US" b="1" dirty="0">
              <a:effectLst>
                <a:outerShdw blurRad="38100" dist="38100" dir="2700000" algn="tl">
                  <a:srgbClr val="000000">
                    <a:alpha val="43137"/>
                  </a:srgbClr>
                </a:outerShdw>
              </a:effectLst>
            </a:endParaRPr>
          </a:p>
        </p:txBody>
      </p:sp>
      <p:sp>
        <p:nvSpPr>
          <p:cNvPr id="19" name="직사각형 18">
            <a:extLst>
              <a:ext uri="{FF2B5EF4-FFF2-40B4-BE49-F238E27FC236}">
                <a16:creationId xmlns:a16="http://schemas.microsoft.com/office/drawing/2014/main" id="{864BEF00-61A0-4186-BCF6-9FAAEFA1755A}"/>
              </a:ext>
            </a:extLst>
          </p:cNvPr>
          <p:cNvSpPr/>
          <p:nvPr/>
        </p:nvSpPr>
        <p:spPr>
          <a:xfrm>
            <a:off x="4678835" y="4425797"/>
            <a:ext cx="1243086" cy="21353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effectLst>
                  <a:outerShdw blurRad="38100" dist="38100" dir="2700000" algn="tl">
                    <a:srgbClr val="000000">
                      <a:alpha val="43137"/>
                    </a:srgbClr>
                  </a:outerShdw>
                </a:effectLst>
              </a:rPr>
              <a:t>Text, CSV, html</a:t>
            </a:r>
            <a:endParaRPr lang="ko-KR" altLang="en-US" b="1" dirty="0">
              <a:effectLst>
                <a:outerShdw blurRad="38100" dist="38100" dir="2700000" algn="tl">
                  <a:srgbClr val="000000">
                    <a:alpha val="43137"/>
                  </a:srgbClr>
                </a:outerShdw>
              </a:effectLst>
            </a:endParaRPr>
          </a:p>
        </p:txBody>
      </p:sp>
      <p:sp>
        <p:nvSpPr>
          <p:cNvPr id="20" name="직사각형 19">
            <a:extLst>
              <a:ext uri="{FF2B5EF4-FFF2-40B4-BE49-F238E27FC236}">
                <a16:creationId xmlns:a16="http://schemas.microsoft.com/office/drawing/2014/main" id="{358C813A-C3CB-42A7-BC3D-E34CF29D9BA9}"/>
              </a:ext>
            </a:extLst>
          </p:cNvPr>
          <p:cNvSpPr/>
          <p:nvPr/>
        </p:nvSpPr>
        <p:spPr>
          <a:xfrm>
            <a:off x="4742628" y="4570174"/>
            <a:ext cx="1131472" cy="178751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effectLst>
                  <a:outerShdw blurRad="38100" dist="38100" dir="2700000" algn="tl">
                    <a:srgbClr val="000000">
                      <a:alpha val="43137"/>
                    </a:srgbClr>
                  </a:outerShdw>
                </a:effectLst>
              </a:rPr>
              <a:t>Input String</a:t>
            </a:r>
            <a:endParaRPr lang="ko-KR" altLang="en-US" b="1" dirty="0">
              <a:solidFill>
                <a:schemeClr val="bg1"/>
              </a:solidFill>
              <a:effectLst>
                <a:outerShdw blurRad="38100" dist="38100" dir="2700000" algn="tl">
                  <a:srgbClr val="000000">
                    <a:alpha val="43137"/>
                  </a:srgbClr>
                </a:outerShdw>
              </a:effectLst>
            </a:endParaRPr>
          </a:p>
        </p:txBody>
      </p:sp>
      <p:sp>
        <p:nvSpPr>
          <p:cNvPr id="24" name="직사각형 23">
            <a:extLst>
              <a:ext uri="{FF2B5EF4-FFF2-40B4-BE49-F238E27FC236}">
                <a16:creationId xmlns:a16="http://schemas.microsoft.com/office/drawing/2014/main" id="{0E0962DC-2F19-4DF8-9C04-567AF2156880}"/>
              </a:ext>
            </a:extLst>
          </p:cNvPr>
          <p:cNvSpPr/>
          <p:nvPr/>
        </p:nvSpPr>
        <p:spPr>
          <a:xfrm>
            <a:off x="5580973" y="2581283"/>
            <a:ext cx="1320787" cy="6998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effectLst>
                  <a:outerShdw blurRad="38100" dist="38100" dir="2700000" algn="tl">
                    <a:srgbClr val="000000">
                      <a:alpha val="43137"/>
                    </a:srgbClr>
                  </a:outerShdw>
                </a:effectLst>
              </a:rPr>
              <a:t>Code </a:t>
            </a:r>
          </a:p>
          <a:p>
            <a:pPr algn="ctr"/>
            <a:r>
              <a:rPr lang="en-US" altLang="ko-KR" b="1" dirty="0">
                <a:solidFill>
                  <a:schemeClr val="bg1"/>
                </a:solidFill>
                <a:effectLst>
                  <a:outerShdw blurRad="38100" dist="38100" dir="2700000" algn="tl">
                    <a:srgbClr val="000000">
                      <a:alpha val="43137"/>
                    </a:srgbClr>
                  </a:outerShdw>
                </a:effectLst>
              </a:rPr>
              <a:t>result</a:t>
            </a:r>
            <a:endParaRPr lang="ko-KR" altLang="en-US" b="1" dirty="0">
              <a:solidFill>
                <a:schemeClr val="bg1"/>
              </a:solidFill>
              <a:effectLst>
                <a:outerShdw blurRad="38100" dist="38100" dir="2700000" algn="tl">
                  <a:srgbClr val="000000">
                    <a:alpha val="43137"/>
                  </a:srgbClr>
                </a:outerShdw>
              </a:effectLst>
            </a:endParaRPr>
          </a:p>
        </p:txBody>
      </p:sp>
      <p:sp>
        <p:nvSpPr>
          <p:cNvPr id="25" name="직사각형 24">
            <a:extLst>
              <a:ext uri="{FF2B5EF4-FFF2-40B4-BE49-F238E27FC236}">
                <a16:creationId xmlns:a16="http://schemas.microsoft.com/office/drawing/2014/main" id="{13C65F24-1027-4C3F-8BD4-8C65758328E3}"/>
              </a:ext>
            </a:extLst>
          </p:cNvPr>
          <p:cNvSpPr/>
          <p:nvPr/>
        </p:nvSpPr>
        <p:spPr>
          <a:xfrm>
            <a:off x="4348269" y="3370257"/>
            <a:ext cx="1151429" cy="4422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effectLst>
                  <a:outerShdw blurRad="38100" dist="38100" dir="2700000" algn="tl">
                    <a:srgbClr val="000000">
                      <a:alpha val="43137"/>
                    </a:srgbClr>
                  </a:outerShdw>
                </a:effectLst>
              </a:rPr>
              <a:t>list</a:t>
            </a:r>
            <a:endParaRPr lang="ko-KR" altLang="en-US" b="1" dirty="0">
              <a:solidFill>
                <a:schemeClr val="bg1"/>
              </a:solidFill>
              <a:effectLst>
                <a:outerShdw blurRad="38100" dist="38100" dir="2700000" algn="tl">
                  <a:srgbClr val="000000">
                    <a:alpha val="43137"/>
                  </a:srgbClr>
                </a:outerShdw>
              </a:effectLst>
            </a:endParaRPr>
          </a:p>
        </p:txBody>
      </p:sp>
      <p:sp>
        <p:nvSpPr>
          <p:cNvPr id="26" name="직사각형 25">
            <a:extLst>
              <a:ext uri="{FF2B5EF4-FFF2-40B4-BE49-F238E27FC236}">
                <a16:creationId xmlns:a16="http://schemas.microsoft.com/office/drawing/2014/main" id="{0E6F5A3A-0657-450C-96D4-71F89B2F86E9}"/>
              </a:ext>
            </a:extLst>
          </p:cNvPr>
          <p:cNvSpPr/>
          <p:nvPr/>
        </p:nvSpPr>
        <p:spPr>
          <a:xfrm>
            <a:off x="5580973" y="3353106"/>
            <a:ext cx="612347" cy="2124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b="1" dirty="0">
                <a:solidFill>
                  <a:schemeClr val="bg1"/>
                </a:solidFill>
                <a:effectLst>
                  <a:outerShdw blurRad="38100" dist="38100" dir="2700000" algn="tl">
                    <a:srgbClr val="000000">
                      <a:alpha val="43137"/>
                    </a:srgbClr>
                  </a:outerShdw>
                </a:effectLst>
              </a:rPr>
              <a:t>검사</a:t>
            </a:r>
          </a:p>
        </p:txBody>
      </p:sp>
      <p:sp>
        <p:nvSpPr>
          <p:cNvPr id="27" name="직사각형 26">
            <a:extLst>
              <a:ext uri="{FF2B5EF4-FFF2-40B4-BE49-F238E27FC236}">
                <a16:creationId xmlns:a16="http://schemas.microsoft.com/office/drawing/2014/main" id="{0A9B7E16-3B4D-45EA-BEF7-B5E320389A04}"/>
              </a:ext>
            </a:extLst>
          </p:cNvPr>
          <p:cNvSpPr/>
          <p:nvPr/>
        </p:nvSpPr>
        <p:spPr>
          <a:xfrm>
            <a:off x="6285744" y="3334481"/>
            <a:ext cx="612347" cy="2234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bg1"/>
                </a:solidFill>
                <a:effectLst>
                  <a:outerShdw blurRad="38100" dist="38100" dir="2700000" algn="tl">
                    <a:srgbClr val="000000">
                      <a:alpha val="43137"/>
                    </a:srgbClr>
                  </a:outerShdw>
                </a:effectLst>
              </a:rPr>
              <a:t>TXT</a:t>
            </a:r>
            <a:endParaRPr lang="ko-KR" altLang="en-US" sz="1000" b="1" dirty="0">
              <a:solidFill>
                <a:schemeClr val="bg1"/>
              </a:solidFill>
              <a:effectLst>
                <a:outerShdw blurRad="38100" dist="38100" dir="2700000" algn="tl">
                  <a:srgbClr val="000000">
                    <a:alpha val="43137"/>
                  </a:srgbClr>
                </a:outerShdw>
              </a:effectLst>
            </a:endParaRPr>
          </a:p>
        </p:txBody>
      </p:sp>
      <p:sp>
        <p:nvSpPr>
          <p:cNvPr id="30" name="직사각형 29">
            <a:extLst>
              <a:ext uri="{FF2B5EF4-FFF2-40B4-BE49-F238E27FC236}">
                <a16:creationId xmlns:a16="http://schemas.microsoft.com/office/drawing/2014/main" id="{1628EB6D-E922-43FB-829A-6516AE487394}"/>
              </a:ext>
            </a:extLst>
          </p:cNvPr>
          <p:cNvSpPr/>
          <p:nvPr/>
        </p:nvSpPr>
        <p:spPr>
          <a:xfrm>
            <a:off x="5577180" y="3607602"/>
            <a:ext cx="612347" cy="2124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bg1"/>
                </a:solidFill>
                <a:effectLst>
                  <a:outerShdw blurRad="38100" dist="38100" dir="2700000" algn="tl">
                    <a:srgbClr val="000000">
                      <a:alpha val="43137"/>
                    </a:srgbClr>
                  </a:outerShdw>
                </a:effectLst>
              </a:rPr>
              <a:t>HTML</a:t>
            </a:r>
            <a:endParaRPr lang="ko-KR" altLang="en-US" sz="1000" b="1" dirty="0">
              <a:solidFill>
                <a:schemeClr val="bg1"/>
              </a:solidFill>
              <a:effectLst>
                <a:outerShdw blurRad="38100" dist="38100" dir="2700000" algn="tl">
                  <a:srgbClr val="000000">
                    <a:alpha val="43137"/>
                  </a:srgbClr>
                </a:outerShdw>
              </a:effectLst>
            </a:endParaRPr>
          </a:p>
        </p:txBody>
      </p:sp>
      <p:sp>
        <p:nvSpPr>
          <p:cNvPr id="31" name="직사각형 30">
            <a:extLst>
              <a:ext uri="{FF2B5EF4-FFF2-40B4-BE49-F238E27FC236}">
                <a16:creationId xmlns:a16="http://schemas.microsoft.com/office/drawing/2014/main" id="{FBEFA44E-B9D4-4C32-A6E1-D30EBEF55214}"/>
              </a:ext>
            </a:extLst>
          </p:cNvPr>
          <p:cNvSpPr/>
          <p:nvPr/>
        </p:nvSpPr>
        <p:spPr>
          <a:xfrm>
            <a:off x="6281951" y="3588977"/>
            <a:ext cx="612347" cy="2234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a:solidFill>
                  <a:schemeClr val="bg1"/>
                </a:solidFill>
                <a:effectLst>
                  <a:outerShdw blurRad="38100" dist="38100" dir="2700000" algn="tl">
                    <a:srgbClr val="000000">
                      <a:alpha val="43137"/>
                    </a:srgbClr>
                  </a:outerShdw>
                </a:effectLst>
              </a:rPr>
              <a:t>excel</a:t>
            </a:r>
            <a:endParaRPr lang="ko-KR" altLang="en-US" sz="1000" b="1" dirty="0">
              <a:solidFill>
                <a:schemeClr val="bg1"/>
              </a:solidFill>
              <a:effectLst>
                <a:outerShdw blurRad="38100" dist="38100" dir="2700000" algn="tl">
                  <a:srgbClr val="000000">
                    <a:alpha val="43137"/>
                  </a:srgbClr>
                </a:outerShdw>
              </a:effectLst>
            </a:endParaRPr>
          </a:p>
        </p:txBody>
      </p:sp>
      <p:cxnSp>
        <p:nvCxnSpPr>
          <p:cNvPr id="46" name="직선 화살표 연결선 45">
            <a:extLst>
              <a:ext uri="{FF2B5EF4-FFF2-40B4-BE49-F238E27FC236}">
                <a16:creationId xmlns:a16="http://schemas.microsoft.com/office/drawing/2014/main" id="{1AF2A822-2B03-4DC1-BFD5-40ADAF67F09C}"/>
              </a:ext>
            </a:extLst>
          </p:cNvPr>
          <p:cNvCxnSpPr>
            <a:cxnSpLocks/>
            <a:stCxn id="8" idx="3"/>
          </p:cNvCxnSpPr>
          <p:nvPr/>
        </p:nvCxnSpPr>
        <p:spPr>
          <a:xfrm>
            <a:off x="3153287" y="2538174"/>
            <a:ext cx="1106901" cy="1876"/>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58">
            <a:extLst>
              <a:ext uri="{FF2B5EF4-FFF2-40B4-BE49-F238E27FC236}">
                <a16:creationId xmlns:a16="http://schemas.microsoft.com/office/drawing/2014/main" id="{96D91C60-C00B-4E8E-B1AD-7B9A01616C3D}"/>
              </a:ext>
            </a:extLst>
          </p:cNvPr>
          <p:cNvCxnSpPr>
            <a:cxnSpLocks/>
            <a:endCxn id="95" idx="0"/>
          </p:cNvCxnSpPr>
          <p:nvPr/>
        </p:nvCxnSpPr>
        <p:spPr>
          <a:xfrm>
            <a:off x="5250197" y="4146574"/>
            <a:ext cx="1524429" cy="279223"/>
          </a:xfrm>
          <a:prstGeom prst="bentConnector2">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연결선: 꺾임 65">
            <a:extLst>
              <a:ext uri="{FF2B5EF4-FFF2-40B4-BE49-F238E27FC236}">
                <a16:creationId xmlns:a16="http://schemas.microsoft.com/office/drawing/2014/main" id="{D9B132F3-70F7-4C59-A1C8-13B4E2B029C8}"/>
              </a:ext>
            </a:extLst>
          </p:cNvPr>
          <p:cNvCxnSpPr>
            <a:cxnSpLocks/>
            <a:endCxn id="19" idx="0"/>
          </p:cNvCxnSpPr>
          <p:nvPr/>
        </p:nvCxnSpPr>
        <p:spPr>
          <a:xfrm rot="16200000" flipH="1">
            <a:off x="4660573" y="3785992"/>
            <a:ext cx="1234726" cy="44884"/>
          </a:xfrm>
          <a:prstGeom prst="bentConnector3">
            <a:avLst>
              <a:gd name="adj1" fmla="val 76449"/>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직선 화살표 연결선 80">
            <a:extLst>
              <a:ext uri="{FF2B5EF4-FFF2-40B4-BE49-F238E27FC236}">
                <a16:creationId xmlns:a16="http://schemas.microsoft.com/office/drawing/2014/main" id="{22421893-AA94-4465-AFEB-3450AB731743}"/>
              </a:ext>
            </a:extLst>
          </p:cNvPr>
          <p:cNvCxnSpPr>
            <a:cxnSpLocks/>
            <a:stCxn id="9" idx="2"/>
            <a:endCxn id="7" idx="0"/>
          </p:cNvCxnSpPr>
          <p:nvPr/>
        </p:nvCxnSpPr>
        <p:spPr>
          <a:xfrm>
            <a:off x="1946989" y="3401444"/>
            <a:ext cx="1109759" cy="1024353"/>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직사각형 94">
            <a:extLst>
              <a:ext uri="{FF2B5EF4-FFF2-40B4-BE49-F238E27FC236}">
                <a16:creationId xmlns:a16="http://schemas.microsoft.com/office/drawing/2014/main" id="{35C211EA-6322-4382-9DC8-7D4FF111C102}"/>
              </a:ext>
            </a:extLst>
          </p:cNvPr>
          <p:cNvSpPr/>
          <p:nvPr/>
        </p:nvSpPr>
        <p:spPr>
          <a:xfrm>
            <a:off x="6153083" y="4425797"/>
            <a:ext cx="1243086" cy="21353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effectLst>
                  <a:outerShdw blurRad="38100" dist="38100" dir="2700000" algn="tl">
                    <a:srgbClr val="000000">
                      <a:alpha val="43137"/>
                    </a:srgbClr>
                  </a:outerShdw>
                </a:effectLst>
              </a:rPr>
              <a:t>Text, CSV, html</a:t>
            </a:r>
            <a:endParaRPr lang="ko-KR" altLang="en-US" b="1" dirty="0">
              <a:effectLst>
                <a:outerShdw blurRad="38100" dist="38100" dir="2700000" algn="tl">
                  <a:srgbClr val="000000">
                    <a:alpha val="43137"/>
                  </a:srgbClr>
                </a:outerShdw>
              </a:effectLst>
            </a:endParaRPr>
          </a:p>
        </p:txBody>
      </p:sp>
      <p:sp>
        <p:nvSpPr>
          <p:cNvPr id="96" name="직사각형 95">
            <a:extLst>
              <a:ext uri="{FF2B5EF4-FFF2-40B4-BE49-F238E27FC236}">
                <a16:creationId xmlns:a16="http://schemas.microsoft.com/office/drawing/2014/main" id="{29678A47-48D3-4A20-BE4C-BCE05463BEBB}"/>
              </a:ext>
            </a:extLst>
          </p:cNvPr>
          <p:cNvSpPr/>
          <p:nvPr/>
        </p:nvSpPr>
        <p:spPr>
          <a:xfrm>
            <a:off x="6216876" y="4570174"/>
            <a:ext cx="1131472" cy="178751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1"/>
                </a:solidFill>
                <a:effectLst>
                  <a:outerShdw blurRad="38100" dist="38100" dir="2700000" algn="tl">
                    <a:srgbClr val="000000">
                      <a:alpha val="43137"/>
                    </a:srgbClr>
                  </a:outerShdw>
                </a:effectLst>
              </a:rPr>
              <a:t>Input String</a:t>
            </a:r>
            <a:endParaRPr lang="ko-KR" altLang="en-US" b="1" dirty="0">
              <a:solidFill>
                <a:schemeClr val="bg1"/>
              </a:solidFill>
              <a:effectLst>
                <a:outerShdw blurRad="38100" dist="38100" dir="2700000" algn="tl">
                  <a:srgbClr val="000000">
                    <a:alpha val="43137"/>
                  </a:srgbClr>
                </a:outerShdw>
              </a:effectLst>
            </a:endParaRPr>
          </a:p>
        </p:txBody>
      </p:sp>
      <p:sp>
        <p:nvSpPr>
          <p:cNvPr id="107" name="직사각형 106">
            <a:extLst>
              <a:ext uri="{FF2B5EF4-FFF2-40B4-BE49-F238E27FC236}">
                <a16:creationId xmlns:a16="http://schemas.microsoft.com/office/drawing/2014/main" id="{074BDD16-268A-43BE-A87B-6F4684C1EFAF}"/>
              </a:ext>
            </a:extLst>
          </p:cNvPr>
          <p:cNvSpPr/>
          <p:nvPr/>
        </p:nvSpPr>
        <p:spPr>
          <a:xfrm>
            <a:off x="7970699" y="1792731"/>
            <a:ext cx="2720264" cy="21353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effectLst>
                <a:outerShdw blurRad="38100" dist="38100" dir="2700000" algn="tl">
                  <a:srgbClr val="000000">
                    <a:alpha val="43137"/>
                  </a:srgbClr>
                </a:outerShdw>
              </a:effectLst>
            </a:endParaRPr>
          </a:p>
        </p:txBody>
      </p:sp>
      <p:sp>
        <p:nvSpPr>
          <p:cNvPr id="108" name="직사각형 107">
            <a:extLst>
              <a:ext uri="{FF2B5EF4-FFF2-40B4-BE49-F238E27FC236}">
                <a16:creationId xmlns:a16="http://schemas.microsoft.com/office/drawing/2014/main" id="{539A4AB1-7E27-427A-ADD9-5FA969B35147}"/>
              </a:ext>
            </a:extLst>
          </p:cNvPr>
          <p:cNvSpPr/>
          <p:nvPr/>
        </p:nvSpPr>
        <p:spPr>
          <a:xfrm>
            <a:off x="8041763" y="1871915"/>
            <a:ext cx="2575250" cy="194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2">
                    <a:lumMod val="25000"/>
                  </a:schemeClr>
                </a:solidFill>
                <a:effectLst>
                  <a:outerShdw blurRad="38100" dist="38100" dir="2700000" algn="tl">
                    <a:srgbClr val="000000">
                      <a:alpha val="43137"/>
                    </a:srgbClr>
                  </a:outerShdw>
                </a:effectLst>
              </a:rPr>
              <a:t>TXT / HTML / EXCEL</a:t>
            </a:r>
            <a:endParaRPr lang="ko-KR" altLang="en-US" b="1" dirty="0">
              <a:solidFill>
                <a:schemeClr val="bg2">
                  <a:lumMod val="25000"/>
                </a:schemeClr>
              </a:solidFill>
              <a:effectLst>
                <a:outerShdw blurRad="38100" dist="38100" dir="2700000" algn="tl">
                  <a:srgbClr val="000000">
                    <a:alpha val="43137"/>
                  </a:srgbClr>
                </a:outerShdw>
              </a:effectLst>
            </a:endParaRPr>
          </a:p>
        </p:txBody>
      </p:sp>
      <p:cxnSp>
        <p:nvCxnSpPr>
          <p:cNvPr id="109" name="직선 화살표 연결선 108">
            <a:extLst>
              <a:ext uri="{FF2B5EF4-FFF2-40B4-BE49-F238E27FC236}">
                <a16:creationId xmlns:a16="http://schemas.microsoft.com/office/drawing/2014/main" id="{628FBF0A-9ACC-494B-9D23-78AA32F6A9CB}"/>
              </a:ext>
            </a:extLst>
          </p:cNvPr>
          <p:cNvCxnSpPr>
            <a:cxnSpLocks/>
          </p:cNvCxnSpPr>
          <p:nvPr/>
        </p:nvCxnSpPr>
        <p:spPr>
          <a:xfrm>
            <a:off x="6992753" y="2731283"/>
            <a:ext cx="977946" cy="0"/>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직선 화살표 연결선 110">
            <a:extLst>
              <a:ext uri="{FF2B5EF4-FFF2-40B4-BE49-F238E27FC236}">
                <a16:creationId xmlns:a16="http://schemas.microsoft.com/office/drawing/2014/main" id="{FA05D2A4-47AA-4AED-87D3-0245C99D884D}"/>
              </a:ext>
            </a:extLst>
          </p:cNvPr>
          <p:cNvCxnSpPr>
            <a:cxnSpLocks/>
            <a:stCxn id="107" idx="2"/>
            <a:endCxn id="115" idx="0"/>
          </p:cNvCxnSpPr>
          <p:nvPr/>
        </p:nvCxnSpPr>
        <p:spPr>
          <a:xfrm>
            <a:off x="9330831" y="3928082"/>
            <a:ext cx="0" cy="642092"/>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5" name="직사각형 114">
            <a:extLst>
              <a:ext uri="{FF2B5EF4-FFF2-40B4-BE49-F238E27FC236}">
                <a16:creationId xmlns:a16="http://schemas.microsoft.com/office/drawing/2014/main" id="{1CD9801F-5F16-468B-9DFE-76E229F7DAB1}"/>
              </a:ext>
            </a:extLst>
          </p:cNvPr>
          <p:cNvSpPr/>
          <p:nvPr/>
        </p:nvSpPr>
        <p:spPr>
          <a:xfrm>
            <a:off x="7970699" y="4570174"/>
            <a:ext cx="2720264" cy="20058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effectLst>
                <a:outerShdw blurRad="38100" dist="38100" dir="2700000" algn="tl">
                  <a:srgbClr val="000000">
                    <a:alpha val="43137"/>
                  </a:srgbClr>
                </a:outerShdw>
              </a:effectLst>
            </a:endParaRPr>
          </a:p>
        </p:txBody>
      </p:sp>
      <p:sp>
        <p:nvSpPr>
          <p:cNvPr id="116" name="직사각형 115">
            <a:extLst>
              <a:ext uri="{FF2B5EF4-FFF2-40B4-BE49-F238E27FC236}">
                <a16:creationId xmlns:a16="http://schemas.microsoft.com/office/drawing/2014/main" id="{C56BCAAD-7B22-4875-8E2E-631BBE2B7F0D}"/>
              </a:ext>
            </a:extLst>
          </p:cNvPr>
          <p:cNvSpPr/>
          <p:nvPr/>
        </p:nvSpPr>
        <p:spPr>
          <a:xfrm>
            <a:off x="8061172" y="4671066"/>
            <a:ext cx="2575250" cy="1804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b="1" dirty="0">
                <a:solidFill>
                  <a:schemeClr val="bg2">
                    <a:lumMod val="25000"/>
                  </a:schemeClr>
                </a:solidFill>
                <a:effectLst>
                  <a:outerShdw blurRad="38100" dist="38100" dir="2700000" algn="tl">
                    <a:srgbClr val="000000">
                      <a:alpha val="43137"/>
                    </a:srgbClr>
                  </a:outerShdw>
                </a:effectLst>
              </a:rPr>
              <a:t>서버 </a:t>
            </a:r>
            <a:r>
              <a:rPr lang="en-US" altLang="ko-KR" b="1" dirty="0">
                <a:solidFill>
                  <a:schemeClr val="bg2">
                    <a:lumMod val="25000"/>
                  </a:schemeClr>
                </a:solidFill>
                <a:effectLst>
                  <a:outerShdw blurRad="38100" dist="38100" dir="2700000" algn="tl">
                    <a:srgbClr val="000000">
                      <a:alpha val="43137"/>
                    </a:srgbClr>
                  </a:outerShdw>
                </a:effectLst>
              </a:rPr>
              <a:t>/ </a:t>
            </a:r>
            <a:r>
              <a:rPr lang="ko-KR" altLang="en-US" b="1" dirty="0">
                <a:solidFill>
                  <a:schemeClr val="bg2">
                    <a:lumMod val="25000"/>
                  </a:schemeClr>
                </a:solidFill>
                <a:effectLst>
                  <a:outerShdw blurRad="38100" dist="38100" dir="2700000" algn="tl">
                    <a:srgbClr val="000000">
                      <a:alpha val="43137"/>
                    </a:srgbClr>
                  </a:outerShdw>
                </a:effectLst>
              </a:rPr>
              <a:t>웹</a:t>
            </a:r>
          </a:p>
        </p:txBody>
      </p:sp>
    </p:spTree>
    <p:extLst>
      <p:ext uri="{BB962C8B-B14F-4D97-AF65-F5344CB8AC3E}">
        <p14:creationId xmlns:p14="http://schemas.microsoft.com/office/powerpoint/2010/main" val="214962672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Words>
  <Application>Microsoft Office PowerPoint</Application>
  <PresentationFormat>와이드스크린</PresentationFormat>
  <Paragraphs>93</Paragraphs>
  <Slides>8</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8</vt:i4>
      </vt:variant>
    </vt:vector>
  </HeadingPairs>
  <TitlesOfParts>
    <vt:vector size="11" baseType="lpstr">
      <vt:lpstr>맑은 고딕</vt:lpstr>
      <vt:lpstr>Arial</vt:lpstr>
      <vt:lpstr>Office 테마</vt:lpstr>
      <vt:lpstr>S A S T</vt:lpstr>
      <vt:lpstr>목차</vt:lpstr>
      <vt:lpstr>1. SAST란</vt:lpstr>
      <vt:lpstr>2. 개발 방향성 </vt:lpstr>
      <vt:lpstr>3. 환경</vt:lpstr>
      <vt:lpstr>4. 요구 사항</vt:lpstr>
      <vt:lpstr>6. 모델링</vt:lpstr>
      <vt:lpstr>5. 디자인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Depender</dc:creator>
  <cp:lastModifiedBy>Depender</cp:lastModifiedBy>
  <cp:revision>46</cp:revision>
  <dcterms:created xsi:type="dcterms:W3CDTF">2018-08-15T08:43:49Z</dcterms:created>
  <dcterms:modified xsi:type="dcterms:W3CDTF">2018-08-17T22:19:44Z</dcterms:modified>
</cp:coreProperties>
</file>