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2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41-1252-47A6-A858-6B6F81F32EE7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8604-F070-4B05-A5E0-B5B7C31E0D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5981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41-1252-47A6-A858-6B6F81F32EE7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8604-F070-4B05-A5E0-B5B7C31E0D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726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41-1252-47A6-A858-6B6F81F32EE7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8604-F070-4B05-A5E0-B5B7C31E0D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0809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41-1252-47A6-A858-6B6F81F32EE7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8604-F070-4B05-A5E0-B5B7C31E0D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13671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41-1252-47A6-A858-6B6F81F32EE7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8604-F070-4B05-A5E0-B5B7C31E0D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8140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41-1252-47A6-A858-6B6F81F32EE7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8604-F070-4B05-A5E0-B5B7C31E0D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08740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41-1252-47A6-A858-6B6F81F32EE7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8604-F070-4B05-A5E0-B5B7C31E0D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9169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41-1252-47A6-A858-6B6F81F32EE7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8604-F070-4B05-A5E0-B5B7C31E0D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1047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41-1252-47A6-A858-6B6F81F32EE7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8604-F070-4B05-A5E0-B5B7C31E0D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82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41-1252-47A6-A858-6B6F81F32EE7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8604-F070-4B05-A5E0-B5B7C31E0D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931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41-1252-47A6-A858-6B6F81F32EE7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8604-F070-4B05-A5E0-B5B7C31E0D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166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41-1252-47A6-A858-6B6F81F32EE7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8604-F070-4B05-A5E0-B5B7C31E0D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925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41-1252-47A6-A858-6B6F81F32EE7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8604-F070-4B05-A5E0-B5B7C31E0D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977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41-1252-47A6-A858-6B6F81F32EE7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8604-F070-4B05-A5E0-B5B7C31E0D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265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41-1252-47A6-A858-6B6F81F32EE7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8604-F070-4B05-A5E0-B5B7C31E0D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75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41-1252-47A6-A858-6B6F81F32EE7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8604-F070-4B05-A5E0-B5B7C31E0D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537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41-1252-47A6-A858-6B6F81F32EE7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8604-F070-4B05-A5E0-B5B7C31E0D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06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F19541-1252-47A6-A858-6B6F81F32EE7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228604-F070-4B05-A5E0-B5B7C31E0D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1474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702677"/>
            <a:ext cx="10151954" cy="131379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NIYONZIMA Simplice   220002916</a:t>
            </a:r>
            <a:br>
              <a:rPr lang="en-US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NISHIMIRWE ADRIEN     220011165</a:t>
            </a:r>
            <a:endParaRPr lang="en-US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15351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Group Members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92715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CCMS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90952"/>
            <a:ext cx="9144000" cy="3783723"/>
          </a:xfrm>
        </p:spPr>
        <p:txBody>
          <a:bodyPr>
            <a:normAutofit lnSpcReduction="1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INTRODUCTION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Coffee Cooperatives Management System is a web-based system aimed at digitizing and modernizing the way Coffee Cooperatives are being managed, as well as Coffee plantation, and Coffee production in Rwanda.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509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510" y="685800"/>
            <a:ext cx="8639503" cy="117453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4510" y="1954924"/>
            <a:ext cx="8639503" cy="386780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General </a:t>
            </a:r>
            <a:r>
              <a:rPr lang="en-US" sz="4800" dirty="0" smtClean="0">
                <a:solidFill>
                  <a:srgbClr val="002060"/>
                </a:solidFill>
              </a:rPr>
              <a:t>objective</a:t>
            </a:r>
          </a:p>
          <a:p>
            <a:pPr algn="just"/>
            <a:r>
              <a:rPr lang="en-US" sz="4000" dirty="0">
                <a:solidFill>
                  <a:schemeClr val="bg1"/>
                </a:solidFill>
              </a:rPr>
              <a:t>Filling the gap of supplying all needed information in details that </a:t>
            </a:r>
            <a:r>
              <a:rPr lang="en-US" sz="4000" dirty="0" smtClean="0">
                <a:solidFill>
                  <a:schemeClr val="bg1"/>
                </a:solidFill>
              </a:rPr>
              <a:t>are related </a:t>
            </a:r>
            <a:r>
              <a:rPr lang="en-US" sz="4000" dirty="0">
                <a:solidFill>
                  <a:schemeClr val="bg1"/>
                </a:solidFill>
              </a:rPr>
              <a:t>to coffee cooperatives in Rwanda.</a:t>
            </a:r>
          </a:p>
          <a:p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296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854" y="685800"/>
            <a:ext cx="9480331" cy="117453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Specific </a:t>
            </a:r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objectives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854" y="1860333"/>
            <a:ext cx="9480332" cy="4120053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Facilitating communication between government boards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Providing an easy and better way for coffee farmers to report incident cases such as </a:t>
            </a:r>
            <a:r>
              <a:rPr lang="en-US" sz="3200" dirty="0" smtClean="0">
                <a:solidFill>
                  <a:schemeClr val="bg1"/>
                </a:solidFill>
              </a:rPr>
              <a:t>diseases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Helping government officials 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Modernizing coffee farming by the use web-based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80719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034" y="685800"/>
            <a:ext cx="9501352" cy="1048408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users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034" y="2070538"/>
            <a:ext cx="9501352" cy="3720663"/>
          </a:xfrm>
        </p:spPr>
        <p:txBody>
          <a:bodyPr/>
          <a:lstStyle/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Sector and District agronomists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Cooperative managers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SEDO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Farmers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Administrators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67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854" y="685799"/>
            <a:ext cx="9217573" cy="827691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partners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854" y="1870841"/>
            <a:ext cx="9217572" cy="3920359"/>
          </a:xfrm>
        </p:spPr>
        <p:txBody>
          <a:bodyPr/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NEAB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</a:rPr>
              <a:t>RAB</a:t>
            </a:r>
          </a:p>
        </p:txBody>
      </p:sp>
    </p:spTree>
    <p:extLst>
      <p:ext uri="{BB962C8B-B14F-4D97-AF65-F5344CB8AC3E}">
        <p14:creationId xmlns="" xmlns:p14="http://schemas.microsoft.com/office/powerpoint/2010/main" val="317908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561856" cy="95381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GRATITUDES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933903"/>
            <a:ext cx="10561857" cy="3857297"/>
          </a:xfrm>
        </p:spPr>
        <p:txBody>
          <a:bodyPr/>
          <a:lstStyle/>
          <a:p>
            <a:r>
              <a:rPr lang="en-US" dirty="0" smtClean="0"/>
              <a:t> LECTURER: Mr. HITIMANA Eric</a:t>
            </a:r>
          </a:p>
        </p:txBody>
      </p:sp>
    </p:spTree>
    <p:extLst>
      <p:ext uri="{BB962C8B-B14F-4D97-AF65-F5344CB8AC3E}">
        <p14:creationId xmlns="" xmlns:p14="http://schemas.microsoft.com/office/powerpoint/2010/main" val="16727403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92</TotalTime>
  <Words>118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Slice</vt:lpstr>
      <vt:lpstr>NIYONZIMA Simplice   220002916 NISHIMIRWE ADRIEN     220011165</vt:lpstr>
      <vt:lpstr>CCMS</vt:lpstr>
      <vt:lpstr>Objectives</vt:lpstr>
      <vt:lpstr>Specific objectives</vt:lpstr>
      <vt:lpstr>users</vt:lpstr>
      <vt:lpstr>partners</vt:lpstr>
      <vt:lpstr>GRATITUDES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Simplice</cp:lastModifiedBy>
  <cp:revision>10</cp:revision>
  <dcterms:created xsi:type="dcterms:W3CDTF">2022-12-06T07:43:17Z</dcterms:created>
  <dcterms:modified xsi:type="dcterms:W3CDTF">2022-12-11T19:27:46Z</dcterms:modified>
</cp:coreProperties>
</file>