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y LSK" userId="66a0e8066ac6c322" providerId="LiveId" clId="{A0D13A28-8008-4C05-821E-7478D760DDEA}"/>
    <pc:docChg chg="undo custSel modSld">
      <pc:chgData name="Eddy LSK" userId="66a0e8066ac6c322" providerId="LiveId" clId="{A0D13A28-8008-4C05-821E-7478D760DDEA}" dt="2021-08-02T08:55:18.799" v="763" actId="1076"/>
      <pc:docMkLst>
        <pc:docMk/>
      </pc:docMkLst>
      <pc:sldChg chg="addSp modSp mod">
        <pc:chgData name="Eddy LSK" userId="66a0e8066ac6c322" providerId="LiveId" clId="{A0D13A28-8008-4C05-821E-7478D760DDEA}" dt="2021-08-02T08:55:18.799" v="763" actId="1076"/>
        <pc:sldMkLst>
          <pc:docMk/>
          <pc:sldMk cId="2034412731" sldId="8316"/>
        </pc:sldMkLst>
        <pc:spChg chg="mod">
          <ac:chgData name="Eddy LSK" userId="66a0e8066ac6c322" providerId="LiveId" clId="{A0D13A28-8008-4C05-821E-7478D760DDEA}" dt="2021-08-02T08:54:49.415" v="758" actId="20577"/>
          <ac:spMkLst>
            <pc:docMk/>
            <pc:sldMk cId="2034412731" sldId="8316"/>
            <ac:spMk id="3" creationId="{96D67E28-D581-4A98-AB15-966659C3C96E}"/>
          </ac:spMkLst>
        </pc:spChg>
        <pc:picChg chg="add mod">
          <ac:chgData name="Eddy LSK" userId="66a0e8066ac6c322" providerId="LiveId" clId="{A0D13A28-8008-4C05-821E-7478D760DDEA}" dt="2021-08-02T08:55:18.799" v="763" actId="1076"/>
          <ac:picMkLst>
            <pc:docMk/>
            <pc:sldMk cId="2034412731" sldId="8316"/>
            <ac:picMk id="5" creationId="{476B87FD-3828-4DC8-B2C9-936881D368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588A-ABB5-49F3-AFF8-5390F2AD6E0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799E-27D0-48C0-B683-C1011C9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 further refine)</a:t>
            </a:r>
          </a:p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years, multiple projects that have been implemented with solutions provisioned. Documentation are stowed away in folders with intrinsic knowledge only within the project team.</a:t>
            </a:r>
          </a:p>
          <a:p>
            <a:pPr algn="l"/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explain your approach to develop the enterprise architecture for the business (baseline), and how the architecture roadmap can be developed and maintained.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a technology strategy roadmap for a manufacturing industry (i.e.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Pulp&amp;Paper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Palm Oil) with emphasis on Industry 4.0.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17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E957-1DD5-4386-A7DC-459276F51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88DA0-4FE8-4EE2-B9A5-60D4D75E7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C6F0-DD7D-496B-8BE3-CD734AA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EA56-615B-45DF-B1A5-FA8729AE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E685-E8BB-4491-ACF0-E1C03EE8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142A-3B96-4FAD-9A34-98043DE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0496-FE22-46F4-923F-46EFBB0B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0293-A799-473B-91FA-5D75702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9CCD-BBC7-4383-958D-8223CE6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2636-1B5D-4F3B-822F-3DFE6E52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CFB03-7E94-4E53-91E2-9E6B5F9D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04425-3292-45FE-8FD1-B0A808CF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AC0E-1FB8-46B9-BB06-6D4FCD48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9E31-85A7-477F-B802-52FC5289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E60E-1938-4AEC-A7ED-D30AC310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2B43-3768-4BB3-95E1-0F8694D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D094-F5DF-4FF6-9264-6CD32F90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419-C310-4414-9394-4388ED7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CA93-E87E-4A94-9CFC-CAF258D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71EB-B73A-435D-9A30-B274A906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649A-006B-4A7C-85A6-F648108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95C2-DEC2-418C-BC45-2198A4AB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52C2-435A-47C1-8111-253AA500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2F95-8280-49AD-8254-DE07C96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4F2A-D891-4146-BC03-E1921261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D679-8298-40CB-95F2-878D42E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627F-9BDA-414D-A1DC-7BDDC4E7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46C69-F74B-4EB3-B6D3-5A9DAA39E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21D1-07A2-4EF5-BE29-93D00FC8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126F2-6494-465C-93E9-E5D9BD1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149B-51BB-4E0E-8804-51EAFE88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FE59-2A02-4CE5-84EC-A65CF75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BEA5-97D6-463E-B3DA-98EDF935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5C72-DD03-4402-B144-A165B6D4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5E39-4761-48B7-AAF1-7B3B36DE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92B58-B307-4411-AA4A-1E54D2E1F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D1D5E-5E3A-425C-B1B2-DC86C6F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B9C8-2234-430E-AAB9-CCF0E994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C83A-B3A1-4685-B040-267792A5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FE25-56CF-41BC-9422-33C85D1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0DC2-D29A-4AED-86B2-9FF9D507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E917C-C2D2-4800-A29F-CC646DF8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86CC-2E8F-4F67-95E1-0CC6F42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8CC53-B2FC-4C84-970C-25717074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7121B-FCAC-48B9-AD6F-629DC89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1B04-7D91-44E1-AD5C-05DBC34A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A788-8E41-4EB6-A2A2-632D38CD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956F-87E6-4436-9F2A-30A866C2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6BB8-9663-4F54-99FF-63887AEE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C5DFF-1207-4399-8996-B942F187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7DB8-8F1C-4DF4-AB74-03BC5425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733D-46AD-40A2-9CBA-ABC6B7EA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486B-67A9-4822-98B7-1788496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A287-9CD8-494E-956D-838ED647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2E0A-2BBA-4BF8-954F-A616D54B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98A3-7E05-4F6F-998C-4B8B298E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6957-D2B6-4263-98ED-BBD46B82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FD8D-5C0D-4FD5-B5FB-2CFECFDF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48311-B2A6-4685-96E7-AF918419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F922-1C54-4E5E-9178-30E5B35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4E1-EE90-4EA8-9CC0-800E23B4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61F4-1480-4E0F-B674-B9511DAC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1FC4-CF00-46CB-B432-A5943C270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ab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258516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JSON Conversion Assignment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67E28-D581-4A98-AB15-966659C3C96E}"/>
              </a:ext>
            </a:extLst>
          </p:cNvPr>
          <p:cNvSpPr txBox="1"/>
          <p:nvPr/>
        </p:nvSpPr>
        <p:spPr>
          <a:xfrm>
            <a:off x="271848" y="591482"/>
            <a:ext cx="118295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outcome: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correctness:</a:t>
            </a:r>
          </a:p>
          <a:p>
            <a:pPr lvl="1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Open file, read file data, form the table of data, write to file</a:t>
            </a:r>
          </a:p>
          <a:p>
            <a:pPr lvl="1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Command process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output format, clarity, completeness, and accuracy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indentation and readability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Choice of significant names for identifiers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Comments - description of variables and constants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file: “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Sample.json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above, I’ve tried a couple of ways to achieve the above: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1: Using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but was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stucked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nested conversion hence tried another way (file: “json_table.ps1”  included as attachment)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2: Using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scripting, was able to print out the table in HTML but was facing some problems reading it from the JSON file. The static approach works but not the dynamic approach. (files: “require.js”, “json_table3_static.html”, “json_table3_dynamic.html” included as attachment)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just for sharing, found an online tool which able to do the conversion nicely: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http://json2table.com/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87FD-3828-4DC8-B2C9-936881D3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97817"/>
            <a:ext cx="3933914" cy="26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 LSK</dc:creator>
  <cp:lastModifiedBy>Eddy LSK</cp:lastModifiedBy>
  <cp:revision>1</cp:revision>
  <dcterms:created xsi:type="dcterms:W3CDTF">2021-08-02T08:45:45Z</dcterms:created>
  <dcterms:modified xsi:type="dcterms:W3CDTF">2021-08-02T08:55:30Z</dcterms:modified>
</cp:coreProperties>
</file>