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8316" r:id="rId2"/>
    <p:sldId id="8314" r:id="rId3"/>
    <p:sldId id="8323" r:id="rId4"/>
    <p:sldId id="8321" r:id="rId5"/>
    <p:sldId id="8325" r:id="rId6"/>
    <p:sldId id="8318" r:id="rId7"/>
    <p:sldId id="8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1DCBFD-C962-47CA-B341-B5A7250741D2}">
          <p14:sldIdLst>
            <p14:sldId id="8316"/>
            <p14:sldId id="8314"/>
            <p14:sldId id="8323"/>
            <p14:sldId id="8321"/>
            <p14:sldId id="8325"/>
            <p14:sldId id="8318"/>
          </p14:sldIdLst>
        </p14:section>
        <p14:section name="Backup" id="{A87AD3B5-F21B-4CC5-AF3D-5D2DA9883317}">
          <p14:sldIdLst>
            <p14:sldId id="8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93380" autoAdjust="0"/>
  </p:normalViewPr>
  <p:slideViewPr>
    <p:cSldViewPr snapToGrid="0">
      <p:cViewPr varScale="1">
        <p:scale>
          <a:sx n="104" d="100"/>
          <a:sy n="104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dy LSK" userId="66a0e8066ac6c322" providerId="LiveId" clId="{37177FF1-27CF-4434-A5A4-6364C82C995D}"/>
    <pc:docChg chg="undo custSel addSld delSld modSld addSection modSection">
      <pc:chgData name="Eddy LSK" userId="66a0e8066ac6c322" providerId="LiveId" clId="{37177FF1-27CF-4434-A5A4-6364C82C995D}" dt="2021-08-01T14:29:14.052" v="11363" actId="14100"/>
      <pc:docMkLst>
        <pc:docMk/>
      </pc:docMkLst>
      <pc:sldChg chg="addSp delSp modSp mod">
        <pc:chgData name="Eddy LSK" userId="66a0e8066ac6c322" providerId="LiveId" clId="{37177FF1-27CF-4434-A5A4-6364C82C995D}" dt="2021-07-30T09:40:00.968" v="8598"/>
        <pc:sldMkLst>
          <pc:docMk/>
          <pc:sldMk cId="94640678" sldId="8314"/>
        </pc:sldMkLst>
        <pc:spChg chg="mod">
          <ac:chgData name="Eddy LSK" userId="66a0e8066ac6c322" providerId="LiveId" clId="{37177FF1-27CF-4434-A5A4-6364C82C995D}" dt="2021-07-30T09:39:58.791" v="8597" actId="255"/>
          <ac:spMkLst>
            <pc:docMk/>
            <pc:sldMk cId="94640678" sldId="8314"/>
            <ac:spMk id="2" creationId="{54E31E90-5AC8-469B-826C-51264B181198}"/>
          </ac:spMkLst>
        </pc:spChg>
        <pc:spChg chg="add del mod">
          <ac:chgData name="Eddy LSK" userId="66a0e8066ac6c322" providerId="LiveId" clId="{37177FF1-27CF-4434-A5A4-6364C82C995D}" dt="2021-07-30T08:26:17.729" v="7127" actId="478"/>
          <ac:spMkLst>
            <pc:docMk/>
            <pc:sldMk cId="94640678" sldId="8314"/>
            <ac:spMk id="4" creationId="{E7D5763E-F321-4683-A87C-B05064D44AB7}"/>
          </ac:spMkLst>
        </pc:spChg>
        <pc:spChg chg="add del mod">
          <ac:chgData name="Eddy LSK" userId="66a0e8066ac6c322" providerId="LiveId" clId="{37177FF1-27CF-4434-A5A4-6364C82C995D}" dt="2021-07-30T08:34:17.836" v="7196" actId="21"/>
          <ac:spMkLst>
            <pc:docMk/>
            <pc:sldMk cId="94640678" sldId="8314"/>
            <ac:spMk id="5" creationId="{829F20BF-A1E5-4B7C-BBAE-E2DF4FCADC3B}"/>
          </ac:spMkLst>
        </pc:spChg>
        <pc:spChg chg="add mod">
          <ac:chgData name="Eddy LSK" userId="66a0e8066ac6c322" providerId="LiveId" clId="{37177FF1-27CF-4434-A5A4-6364C82C995D}" dt="2021-07-30T08:40:39.431" v="7272" actId="14100"/>
          <ac:spMkLst>
            <pc:docMk/>
            <pc:sldMk cId="94640678" sldId="8314"/>
            <ac:spMk id="6" creationId="{07CCC9A3-7FDB-4FDD-85CC-EF7E370215B1}"/>
          </ac:spMkLst>
        </pc:spChg>
        <pc:spChg chg="del mod">
          <ac:chgData name="Eddy LSK" userId="66a0e8066ac6c322" providerId="LiveId" clId="{37177FF1-27CF-4434-A5A4-6364C82C995D}" dt="2021-07-30T09:39:53.712" v="8596" actId="21"/>
          <ac:spMkLst>
            <pc:docMk/>
            <pc:sldMk cId="94640678" sldId="8314"/>
            <ac:spMk id="8" creationId="{8CA494FB-593D-40B5-A014-984982F23ACF}"/>
          </ac:spMkLst>
        </pc:spChg>
        <pc:spChg chg="add mod">
          <ac:chgData name="Eddy LSK" userId="66a0e8066ac6c322" providerId="LiveId" clId="{37177FF1-27CF-4434-A5A4-6364C82C995D}" dt="2021-07-30T08:42:49.603" v="7393" actId="14100"/>
          <ac:spMkLst>
            <pc:docMk/>
            <pc:sldMk cId="94640678" sldId="8314"/>
            <ac:spMk id="9" creationId="{AEE4AA94-F1A0-41E8-A200-82BE626A4B80}"/>
          </ac:spMkLst>
        </pc:spChg>
        <pc:spChg chg="add mod">
          <ac:chgData name="Eddy LSK" userId="66a0e8066ac6c322" providerId="LiveId" clId="{37177FF1-27CF-4434-A5A4-6364C82C995D}" dt="2021-07-30T08:43:39.621" v="7429" actId="1038"/>
          <ac:spMkLst>
            <pc:docMk/>
            <pc:sldMk cId="94640678" sldId="8314"/>
            <ac:spMk id="10" creationId="{F93246E5-6B34-485E-8EEA-90F406BF2697}"/>
          </ac:spMkLst>
        </pc:spChg>
        <pc:spChg chg="add mod">
          <ac:chgData name="Eddy LSK" userId="66a0e8066ac6c322" providerId="LiveId" clId="{37177FF1-27CF-4434-A5A4-6364C82C995D}" dt="2021-07-30T08:43:36.847" v="7426" actId="1038"/>
          <ac:spMkLst>
            <pc:docMk/>
            <pc:sldMk cId="94640678" sldId="8314"/>
            <ac:spMk id="11" creationId="{0FAC5788-D3F0-456D-B892-6AAC6A130879}"/>
          </ac:spMkLst>
        </pc:spChg>
        <pc:spChg chg="add mod">
          <ac:chgData name="Eddy LSK" userId="66a0e8066ac6c322" providerId="LiveId" clId="{37177FF1-27CF-4434-A5A4-6364C82C995D}" dt="2021-07-30T08:43:29.781" v="7423" actId="1038"/>
          <ac:spMkLst>
            <pc:docMk/>
            <pc:sldMk cId="94640678" sldId="8314"/>
            <ac:spMk id="12" creationId="{16E1E899-076E-4E3A-8CE0-44A61E9B0604}"/>
          </ac:spMkLst>
        </pc:spChg>
        <pc:spChg chg="add mod">
          <ac:chgData name="Eddy LSK" userId="66a0e8066ac6c322" providerId="LiveId" clId="{37177FF1-27CF-4434-A5A4-6364C82C995D}" dt="2021-07-30T09:40:00.968" v="8598"/>
          <ac:spMkLst>
            <pc:docMk/>
            <pc:sldMk cId="94640678" sldId="8314"/>
            <ac:spMk id="13" creationId="{3E70B84A-8A74-490C-981D-E03145BD9241}"/>
          </ac:spMkLst>
        </pc:spChg>
        <pc:graphicFrameChg chg="add mod modGraphic">
          <ac:chgData name="Eddy LSK" userId="66a0e8066ac6c322" providerId="LiveId" clId="{37177FF1-27CF-4434-A5A4-6364C82C995D}" dt="2021-07-30T09:38:50.199" v="8590" actId="1076"/>
          <ac:graphicFrameMkLst>
            <pc:docMk/>
            <pc:sldMk cId="94640678" sldId="8314"/>
            <ac:graphicFrameMk id="3" creationId="{77C67CBA-E74D-4915-A384-D1F9EE94A0CE}"/>
          </ac:graphicFrameMkLst>
        </pc:graphicFrameChg>
      </pc:sldChg>
      <pc:sldChg chg="modSp mod">
        <pc:chgData name="Eddy LSK" userId="66a0e8066ac6c322" providerId="LiveId" clId="{37177FF1-27CF-4434-A5A4-6364C82C995D}" dt="2021-07-30T15:07:43.796" v="9538"/>
        <pc:sldMkLst>
          <pc:docMk/>
          <pc:sldMk cId="4090904073" sldId="8315"/>
        </pc:sldMkLst>
        <pc:spChg chg="mod">
          <ac:chgData name="Eddy LSK" userId="66a0e8066ac6c322" providerId="LiveId" clId="{37177FF1-27CF-4434-A5A4-6364C82C995D}" dt="2021-07-30T06:20:45.225" v="3417" actId="113"/>
          <ac:spMkLst>
            <pc:docMk/>
            <pc:sldMk cId="4090904073" sldId="8315"/>
            <ac:spMk id="2" creationId="{54E31E90-5AC8-469B-826C-51264B181198}"/>
          </ac:spMkLst>
        </pc:spChg>
        <pc:spChg chg="mod">
          <ac:chgData name="Eddy LSK" userId="66a0e8066ac6c322" providerId="LiveId" clId="{37177FF1-27CF-4434-A5A4-6364C82C995D}" dt="2021-07-30T15:07:43.796" v="9538"/>
          <ac:spMkLst>
            <pc:docMk/>
            <pc:sldMk cId="4090904073" sldId="8315"/>
            <ac:spMk id="6" creationId="{CBBB37EB-5319-4562-8FA6-E58F0AF7E370}"/>
          </ac:spMkLst>
        </pc:spChg>
      </pc:sldChg>
      <pc:sldChg chg="modSp mod modNotesTx">
        <pc:chgData name="Eddy LSK" userId="66a0e8066ac6c322" providerId="LiveId" clId="{37177FF1-27CF-4434-A5A4-6364C82C995D}" dt="2021-07-30T09:40:32.394" v="8601" actId="1076"/>
        <pc:sldMkLst>
          <pc:docMk/>
          <pc:sldMk cId="2034412731" sldId="8316"/>
        </pc:sldMkLst>
        <pc:spChg chg="mod">
          <ac:chgData name="Eddy LSK" userId="66a0e8066ac6c322" providerId="LiveId" clId="{37177FF1-27CF-4434-A5A4-6364C82C995D}" dt="2021-07-30T09:40:32.394" v="8601" actId="1076"/>
          <ac:spMkLst>
            <pc:docMk/>
            <pc:sldMk cId="2034412731" sldId="8316"/>
            <ac:spMk id="2" creationId="{54E31E90-5AC8-469B-826C-51264B181198}"/>
          </ac:spMkLst>
        </pc:spChg>
        <pc:spChg chg="mod">
          <ac:chgData name="Eddy LSK" userId="66a0e8066ac6c322" providerId="LiveId" clId="{37177FF1-27CF-4434-A5A4-6364C82C995D}" dt="2021-07-30T06:37:39.821" v="5162" actId="20577"/>
          <ac:spMkLst>
            <pc:docMk/>
            <pc:sldMk cId="2034412731" sldId="8316"/>
            <ac:spMk id="3" creationId="{96D67E28-D581-4A98-AB15-966659C3C96E}"/>
          </ac:spMkLst>
        </pc:spChg>
      </pc:sldChg>
      <pc:sldChg chg="addSp delSp modSp del mod">
        <pc:chgData name="Eddy LSK" userId="66a0e8066ac6c322" providerId="LiveId" clId="{37177FF1-27CF-4434-A5A4-6364C82C995D}" dt="2021-07-30T08:24:28.849" v="7096" actId="2696"/>
        <pc:sldMkLst>
          <pc:docMk/>
          <pc:sldMk cId="1553807489" sldId="8317"/>
        </pc:sldMkLst>
        <pc:spChg chg="mod">
          <ac:chgData name="Eddy LSK" userId="66a0e8066ac6c322" providerId="LiveId" clId="{37177FF1-27CF-4434-A5A4-6364C82C995D}" dt="2021-07-30T06:20:01.227" v="3389" actId="113"/>
          <ac:spMkLst>
            <pc:docMk/>
            <pc:sldMk cId="1553807489" sldId="8317"/>
            <ac:spMk id="2" creationId="{54E31E90-5AC8-469B-826C-51264B181198}"/>
          </ac:spMkLst>
        </pc:spChg>
        <pc:spChg chg="add mod">
          <ac:chgData name="Eddy LSK" userId="66a0e8066ac6c322" providerId="LiveId" clId="{37177FF1-27CF-4434-A5A4-6364C82C995D}" dt="2021-07-30T07:04:44.499" v="5879" actId="20577"/>
          <ac:spMkLst>
            <pc:docMk/>
            <pc:sldMk cId="1553807489" sldId="8317"/>
            <ac:spMk id="4" creationId="{AE7A80F0-A0D8-4C89-B13A-90B2E050E5E2}"/>
          </ac:spMkLst>
        </pc:spChg>
        <pc:spChg chg="del">
          <ac:chgData name="Eddy LSK" userId="66a0e8066ac6c322" providerId="LiveId" clId="{37177FF1-27CF-4434-A5A4-6364C82C995D}" dt="2021-07-30T05:58:51.605" v="360" actId="478"/>
          <ac:spMkLst>
            <pc:docMk/>
            <pc:sldMk cId="1553807489" sldId="8317"/>
            <ac:spMk id="8" creationId="{8CA494FB-593D-40B5-A014-984982F23ACF}"/>
          </ac:spMkLst>
        </pc:spChg>
        <pc:graphicFrameChg chg="add del mod modGraphic">
          <ac:chgData name="Eddy LSK" userId="66a0e8066ac6c322" providerId="LiveId" clId="{37177FF1-27CF-4434-A5A4-6364C82C995D}" dt="2021-07-30T08:00:47.316" v="5993" actId="478"/>
          <ac:graphicFrameMkLst>
            <pc:docMk/>
            <pc:sldMk cId="1553807489" sldId="8317"/>
            <ac:graphicFrameMk id="3" creationId="{EA6A09C2-600A-4186-9F75-0AD48B7A1AA6}"/>
          </ac:graphicFrameMkLst>
        </pc:graphicFrameChg>
      </pc:sldChg>
      <pc:sldChg chg="add mod modShow">
        <pc:chgData name="Eddy LSK" userId="66a0e8066ac6c322" providerId="LiveId" clId="{37177FF1-27CF-4434-A5A4-6364C82C995D}" dt="2021-07-30T08:24:49.398" v="7100" actId="729"/>
        <pc:sldMkLst>
          <pc:docMk/>
          <pc:sldMk cId="2606826416" sldId="8317"/>
        </pc:sldMkLst>
      </pc:sldChg>
      <pc:sldChg chg="addSp delSp modSp mod modNotesTx">
        <pc:chgData name="Eddy LSK" userId="66a0e8066ac6c322" providerId="LiveId" clId="{37177FF1-27CF-4434-A5A4-6364C82C995D}" dt="2021-08-01T14:29:14.052" v="11363" actId="14100"/>
        <pc:sldMkLst>
          <pc:docMk/>
          <pc:sldMk cId="1442493518" sldId="8318"/>
        </pc:sldMkLst>
        <pc:spChg chg="mod">
          <ac:chgData name="Eddy LSK" userId="66a0e8066ac6c322" providerId="LiveId" clId="{37177FF1-27CF-4434-A5A4-6364C82C995D}" dt="2021-07-30T14:58:44.792" v="9462" actId="6549"/>
          <ac:spMkLst>
            <pc:docMk/>
            <pc:sldMk cId="1442493518" sldId="8318"/>
            <ac:spMk id="2" creationId="{54E31E90-5AC8-469B-826C-51264B181198}"/>
          </ac:spMkLst>
        </pc:spChg>
        <pc:spChg chg="add del mod">
          <ac:chgData name="Eddy LSK" userId="66a0e8066ac6c322" providerId="LiveId" clId="{37177FF1-27CF-4434-A5A4-6364C82C995D}" dt="2021-07-30T15:23:21.109" v="10305" actId="478"/>
          <ac:spMkLst>
            <pc:docMk/>
            <pc:sldMk cId="1442493518" sldId="8318"/>
            <ac:spMk id="5" creationId="{423124EC-CC3A-4F3B-BF80-B1447527219C}"/>
          </ac:spMkLst>
        </pc:spChg>
        <pc:spChg chg="add mod">
          <ac:chgData name="Eddy LSK" userId="66a0e8066ac6c322" providerId="LiveId" clId="{37177FF1-27CF-4434-A5A4-6364C82C995D}" dt="2021-07-30T15:38:56.500" v="11075" actId="20577"/>
          <ac:spMkLst>
            <pc:docMk/>
            <pc:sldMk cId="1442493518" sldId="8318"/>
            <ac:spMk id="6" creationId="{979ECB21-082A-46D5-B10D-211F4DC62E84}"/>
          </ac:spMkLst>
        </pc:spChg>
        <pc:spChg chg="add mod">
          <ac:chgData name="Eddy LSK" userId="66a0e8066ac6c322" providerId="LiveId" clId="{37177FF1-27CF-4434-A5A4-6364C82C995D}" dt="2021-07-30T15:26:01.165" v="10500" actId="113"/>
          <ac:spMkLst>
            <pc:docMk/>
            <pc:sldMk cId="1442493518" sldId="8318"/>
            <ac:spMk id="7" creationId="{39A039E0-D873-477B-8873-AF8F26A466CF}"/>
          </ac:spMkLst>
        </pc:spChg>
        <pc:spChg chg="mod">
          <ac:chgData name="Eddy LSK" userId="66a0e8066ac6c322" providerId="LiveId" clId="{37177FF1-27CF-4434-A5A4-6364C82C995D}" dt="2021-07-30T15:42:08.022" v="11103" actId="20577"/>
          <ac:spMkLst>
            <pc:docMk/>
            <pc:sldMk cId="1442493518" sldId="8318"/>
            <ac:spMk id="8" creationId="{8CA494FB-593D-40B5-A014-984982F23ACF}"/>
          </ac:spMkLst>
        </pc:spChg>
        <pc:graphicFrameChg chg="add mod modGraphic">
          <ac:chgData name="Eddy LSK" userId="66a0e8066ac6c322" providerId="LiveId" clId="{37177FF1-27CF-4434-A5A4-6364C82C995D}" dt="2021-07-30T15:23:27.742" v="10322" actId="1035"/>
          <ac:graphicFrameMkLst>
            <pc:docMk/>
            <pc:sldMk cId="1442493518" sldId="8318"/>
            <ac:graphicFrameMk id="3" creationId="{37BCEDEE-50DC-4C47-837C-0322A9F2EDA9}"/>
          </ac:graphicFrameMkLst>
        </pc:graphicFrameChg>
        <pc:graphicFrameChg chg="add del mod modGraphic">
          <ac:chgData name="Eddy LSK" userId="66a0e8066ac6c322" providerId="LiveId" clId="{37177FF1-27CF-4434-A5A4-6364C82C995D}" dt="2021-07-30T15:31:01.499" v="10695" actId="478"/>
          <ac:graphicFrameMkLst>
            <pc:docMk/>
            <pc:sldMk cId="1442493518" sldId="8318"/>
            <ac:graphicFrameMk id="4" creationId="{F1BEF03F-2282-4E8A-ADA2-68A0FE9672E5}"/>
          </ac:graphicFrameMkLst>
        </pc:graphicFrameChg>
        <pc:graphicFrameChg chg="add del mod">
          <ac:chgData name="Eddy LSK" userId="66a0e8066ac6c322" providerId="LiveId" clId="{37177FF1-27CF-4434-A5A4-6364C82C995D}" dt="2021-07-30T15:30:59.119" v="10694" actId="478"/>
          <ac:graphicFrameMkLst>
            <pc:docMk/>
            <pc:sldMk cId="1442493518" sldId="8318"/>
            <ac:graphicFrameMk id="9" creationId="{CB9F38EC-513D-49B8-8099-B4120ED4B498}"/>
          </ac:graphicFrameMkLst>
        </pc:graphicFrameChg>
        <pc:graphicFrameChg chg="add mod modGraphic">
          <ac:chgData name="Eddy LSK" userId="66a0e8066ac6c322" providerId="LiveId" clId="{37177FF1-27CF-4434-A5A4-6364C82C995D}" dt="2021-08-01T14:29:14.052" v="11363" actId="14100"/>
          <ac:graphicFrameMkLst>
            <pc:docMk/>
            <pc:sldMk cId="1442493518" sldId="8318"/>
            <ac:graphicFrameMk id="10" creationId="{A32056C8-D134-4FC4-8105-707162815F06}"/>
          </ac:graphicFrameMkLst>
        </pc:graphicFrameChg>
      </pc:sldChg>
      <pc:sldChg chg="modSp del mod">
        <pc:chgData name="Eddy LSK" userId="66a0e8066ac6c322" providerId="LiveId" clId="{37177FF1-27CF-4434-A5A4-6364C82C995D}" dt="2021-07-30T09:33:38.481" v="8448" actId="47"/>
        <pc:sldMkLst>
          <pc:docMk/>
          <pc:sldMk cId="288389732" sldId="8319"/>
        </pc:sldMkLst>
        <pc:spChg chg="mod">
          <ac:chgData name="Eddy LSK" userId="66a0e8066ac6c322" providerId="LiveId" clId="{37177FF1-27CF-4434-A5A4-6364C82C995D}" dt="2021-07-30T06:20:39.926" v="3416" actId="113"/>
          <ac:spMkLst>
            <pc:docMk/>
            <pc:sldMk cId="288389732" sldId="8319"/>
            <ac:spMk id="2" creationId="{54E31E90-5AC8-469B-826C-51264B181198}"/>
          </ac:spMkLst>
        </pc:spChg>
      </pc:sldChg>
      <pc:sldChg chg="modSp del mod">
        <pc:chgData name="Eddy LSK" userId="66a0e8066ac6c322" providerId="LiveId" clId="{37177FF1-27CF-4434-A5A4-6364C82C995D}" dt="2021-07-30T14:59:06.526" v="9465" actId="47"/>
        <pc:sldMkLst>
          <pc:docMk/>
          <pc:sldMk cId="2194779354" sldId="8320"/>
        </pc:sldMkLst>
        <pc:spChg chg="mod">
          <ac:chgData name="Eddy LSK" userId="66a0e8066ac6c322" providerId="LiveId" clId="{37177FF1-27CF-4434-A5A4-6364C82C995D}" dt="2021-07-30T06:20:35.016" v="3415" actId="113"/>
          <ac:spMkLst>
            <pc:docMk/>
            <pc:sldMk cId="2194779354" sldId="8320"/>
            <ac:spMk id="2" creationId="{54E31E90-5AC8-469B-826C-51264B181198}"/>
          </ac:spMkLst>
        </pc:spChg>
      </pc:sldChg>
      <pc:sldChg chg="addSp delSp modSp add mod modNotesTx">
        <pc:chgData name="Eddy LSK" userId="66a0e8066ac6c322" providerId="LiveId" clId="{37177FF1-27CF-4434-A5A4-6364C82C995D}" dt="2021-07-30T09:40:21.851" v="8600" actId="255"/>
        <pc:sldMkLst>
          <pc:docMk/>
          <pc:sldMk cId="1925784999" sldId="8321"/>
        </pc:sldMkLst>
        <pc:spChg chg="mod">
          <ac:chgData name="Eddy LSK" userId="66a0e8066ac6c322" providerId="LiveId" clId="{37177FF1-27CF-4434-A5A4-6364C82C995D}" dt="2021-07-30T09:40:21.851" v="8600" actId="255"/>
          <ac:spMkLst>
            <pc:docMk/>
            <pc:sldMk cId="1925784999" sldId="8321"/>
            <ac:spMk id="2" creationId="{54E31E90-5AC8-469B-826C-51264B181198}"/>
          </ac:spMkLst>
        </pc:spChg>
        <pc:spChg chg="add del mod">
          <ac:chgData name="Eddy LSK" userId="66a0e8066ac6c322" providerId="LiveId" clId="{37177FF1-27CF-4434-A5A4-6364C82C995D}" dt="2021-07-30T09:29:18.039" v="8356"/>
          <ac:spMkLst>
            <pc:docMk/>
            <pc:sldMk cId="1925784999" sldId="8321"/>
            <ac:spMk id="4" creationId="{2D0C6CCC-AAF9-458F-BF4B-49E61FF70947}"/>
          </ac:spMkLst>
        </pc:spChg>
        <pc:spChg chg="add del mod">
          <ac:chgData name="Eddy LSK" userId="66a0e8066ac6c322" providerId="LiveId" clId="{37177FF1-27CF-4434-A5A4-6364C82C995D}" dt="2021-07-30T09:35:38.167" v="8575" actId="1036"/>
          <ac:spMkLst>
            <pc:docMk/>
            <pc:sldMk cId="1925784999" sldId="8321"/>
            <ac:spMk id="5" creationId="{FC24CF7C-F44B-417D-A10A-4D17B2174D64}"/>
          </ac:spMkLst>
        </pc:spChg>
        <pc:spChg chg="add mod">
          <ac:chgData name="Eddy LSK" userId="66a0e8066ac6c322" providerId="LiveId" clId="{37177FF1-27CF-4434-A5A4-6364C82C995D}" dt="2021-07-30T09:35:38.167" v="8575" actId="1036"/>
          <ac:spMkLst>
            <pc:docMk/>
            <pc:sldMk cId="1925784999" sldId="8321"/>
            <ac:spMk id="6" creationId="{93D2B09E-6B42-4A2E-9DE7-42FEC5A3E0B7}"/>
          </ac:spMkLst>
        </pc:spChg>
        <pc:spChg chg="add mod">
          <ac:chgData name="Eddy LSK" userId="66a0e8066ac6c322" providerId="LiveId" clId="{37177FF1-27CF-4434-A5A4-6364C82C995D}" dt="2021-07-30T09:35:38.167" v="8575" actId="1036"/>
          <ac:spMkLst>
            <pc:docMk/>
            <pc:sldMk cId="1925784999" sldId="8321"/>
            <ac:spMk id="7" creationId="{BC92AB09-C28D-4DD6-808C-7CAD203474D3}"/>
          </ac:spMkLst>
        </pc:spChg>
        <pc:spChg chg="mod">
          <ac:chgData name="Eddy LSK" userId="66a0e8066ac6c322" providerId="LiveId" clId="{37177FF1-27CF-4434-A5A4-6364C82C995D}" dt="2021-07-30T09:35:24.482" v="8553" actId="20577"/>
          <ac:spMkLst>
            <pc:docMk/>
            <pc:sldMk cId="1925784999" sldId="8321"/>
            <ac:spMk id="8" creationId="{8CA494FB-593D-40B5-A014-984982F23ACF}"/>
          </ac:spMkLst>
        </pc:spChg>
        <pc:spChg chg="add mod">
          <ac:chgData name="Eddy LSK" userId="66a0e8066ac6c322" providerId="LiveId" clId="{37177FF1-27CF-4434-A5A4-6364C82C995D}" dt="2021-07-30T09:35:41.831" v="8576" actId="1076"/>
          <ac:spMkLst>
            <pc:docMk/>
            <pc:sldMk cId="1925784999" sldId="8321"/>
            <ac:spMk id="9" creationId="{DC216F72-0403-4134-B836-4213FFD7EA1E}"/>
          </ac:spMkLst>
        </pc:spChg>
        <pc:spChg chg="add mod">
          <ac:chgData name="Eddy LSK" userId="66a0e8066ac6c322" providerId="LiveId" clId="{37177FF1-27CF-4434-A5A4-6364C82C995D}" dt="2021-07-30T09:34:34.949" v="8458" actId="1076"/>
          <ac:spMkLst>
            <pc:docMk/>
            <pc:sldMk cId="1925784999" sldId="8321"/>
            <ac:spMk id="10" creationId="{C6391B94-FE47-4B10-B7BC-BF3E3E695551}"/>
          </ac:spMkLst>
        </pc:spChg>
        <pc:spChg chg="add mod">
          <ac:chgData name="Eddy LSK" userId="66a0e8066ac6c322" providerId="LiveId" clId="{37177FF1-27CF-4434-A5A4-6364C82C995D}" dt="2021-07-30T09:36:02.748" v="8578" actId="20577"/>
          <ac:spMkLst>
            <pc:docMk/>
            <pc:sldMk cId="1925784999" sldId="8321"/>
            <ac:spMk id="11" creationId="{8A72C5DA-9ACC-4D6F-BB53-856604ADF083}"/>
          </ac:spMkLst>
        </pc:spChg>
        <pc:graphicFrameChg chg="add del mod modGraphic">
          <ac:chgData name="Eddy LSK" userId="66a0e8066ac6c322" providerId="LiveId" clId="{37177FF1-27CF-4434-A5A4-6364C82C995D}" dt="2021-07-30T09:24:49.959" v="8226" actId="478"/>
          <ac:graphicFrameMkLst>
            <pc:docMk/>
            <pc:sldMk cId="1925784999" sldId="8321"/>
            <ac:graphicFrameMk id="3" creationId="{7261FB39-AD73-43A5-9786-AA17D1CABF4B}"/>
          </ac:graphicFrameMkLst>
        </pc:graphicFrameChg>
      </pc:sldChg>
      <pc:sldChg chg="modSp add del mod">
        <pc:chgData name="Eddy LSK" userId="66a0e8066ac6c322" providerId="LiveId" clId="{37177FF1-27CF-4434-A5A4-6364C82C995D}" dt="2021-07-30T14:59:10.211" v="9466" actId="47"/>
        <pc:sldMkLst>
          <pc:docMk/>
          <pc:sldMk cId="731554018" sldId="8322"/>
        </pc:sldMkLst>
        <pc:spChg chg="mod">
          <ac:chgData name="Eddy LSK" userId="66a0e8066ac6c322" providerId="LiveId" clId="{37177FF1-27CF-4434-A5A4-6364C82C995D}" dt="2021-07-30T07:08:05.515" v="5903" actId="20577"/>
          <ac:spMkLst>
            <pc:docMk/>
            <pc:sldMk cId="731554018" sldId="8322"/>
            <ac:spMk id="2" creationId="{54E31E90-5AC8-469B-826C-51264B181198}"/>
          </ac:spMkLst>
        </pc:spChg>
        <pc:spChg chg="mod">
          <ac:chgData name="Eddy LSK" userId="66a0e8066ac6c322" providerId="LiveId" clId="{37177FF1-27CF-4434-A5A4-6364C82C995D}" dt="2021-07-30T07:08:35.986" v="5915" actId="255"/>
          <ac:spMkLst>
            <pc:docMk/>
            <pc:sldMk cId="731554018" sldId="8322"/>
            <ac:spMk id="6" creationId="{CBBB37EB-5319-4562-8FA6-E58F0AF7E370}"/>
          </ac:spMkLst>
        </pc:spChg>
      </pc:sldChg>
      <pc:sldChg chg="new del">
        <pc:chgData name="Eddy LSK" userId="66a0e8066ac6c322" providerId="LiveId" clId="{37177FF1-27CF-4434-A5A4-6364C82C995D}" dt="2021-07-30T07:07:42.956" v="5881" actId="47"/>
        <pc:sldMkLst>
          <pc:docMk/>
          <pc:sldMk cId="1518603146" sldId="8322"/>
        </pc:sldMkLst>
      </pc:sldChg>
      <pc:sldChg chg="addSp delSp modSp add mod modNotesTx">
        <pc:chgData name="Eddy LSK" userId="66a0e8066ac6c322" providerId="LiveId" clId="{37177FF1-27CF-4434-A5A4-6364C82C995D}" dt="2021-07-30T09:40:11.530" v="8599" actId="255"/>
        <pc:sldMkLst>
          <pc:docMk/>
          <pc:sldMk cId="3037925449" sldId="8323"/>
        </pc:sldMkLst>
        <pc:spChg chg="mod">
          <ac:chgData name="Eddy LSK" userId="66a0e8066ac6c322" providerId="LiveId" clId="{37177FF1-27CF-4434-A5A4-6364C82C995D}" dt="2021-07-30T09:40:11.530" v="8599" actId="255"/>
          <ac:spMkLst>
            <pc:docMk/>
            <pc:sldMk cId="3037925449" sldId="8323"/>
            <ac:spMk id="2" creationId="{54E31E90-5AC8-469B-826C-51264B181198}"/>
          </ac:spMkLst>
        </pc:spChg>
        <pc:spChg chg="mod">
          <ac:chgData name="Eddy LSK" userId="66a0e8066ac6c322" providerId="LiveId" clId="{37177FF1-27CF-4434-A5A4-6364C82C995D}" dt="2021-07-30T09:13:45.585" v="7904" actId="113"/>
          <ac:spMkLst>
            <pc:docMk/>
            <pc:sldMk cId="3037925449" sldId="8323"/>
            <ac:spMk id="4" creationId="{AE7A80F0-A0D8-4C89-B13A-90B2E050E5E2}"/>
          </ac:spMkLst>
        </pc:spChg>
        <pc:spChg chg="add mod">
          <ac:chgData name="Eddy LSK" userId="66a0e8066ac6c322" providerId="LiveId" clId="{37177FF1-27CF-4434-A5A4-6364C82C995D}" dt="2021-07-30T08:03:35.254" v="6025"/>
          <ac:spMkLst>
            <pc:docMk/>
            <pc:sldMk cId="3037925449" sldId="8323"/>
            <ac:spMk id="6" creationId="{B5A169BC-D8FD-4CB7-A722-6D22D566B21F}"/>
          </ac:spMkLst>
        </pc:spChg>
        <pc:spChg chg="add mod">
          <ac:chgData name="Eddy LSK" userId="66a0e8066ac6c322" providerId="LiveId" clId="{37177FF1-27CF-4434-A5A4-6364C82C995D}" dt="2021-07-30T08:03:35.254" v="6025"/>
          <ac:spMkLst>
            <pc:docMk/>
            <pc:sldMk cId="3037925449" sldId="8323"/>
            <ac:spMk id="7" creationId="{4C582223-5CAF-416F-99A3-705211554BAF}"/>
          </ac:spMkLst>
        </pc:spChg>
        <pc:spChg chg="add mod">
          <ac:chgData name="Eddy LSK" userId="66a0e8066ac6c322" providerId="LiveId" clId="{37177FF1-27CF-4434-A5A4-6364C82C995D}" dt="2021-07-30T08:18:51.126" v="6999" actId="1035"/>
          <ac:spMkLst>
            <pc:docMk/>
            <pc:sldMk cId="3037925449" sldId="8323"/>
            <ac:spMk id="8" creationId="{A1FF4B2B-B0AF-448C-93CD-A5FE583F46BB}"/>
          </ac:spMkLst>
        </pc:spChg>
        <pc:spChg chg="add mod">
          <ac:chgData name="Eddy LSK" userId="66a0e8066ac6c322" providerId="LiveId" clId="{37177FF1-27CF-4434-A5A4-6364C82C995D}" dt="2021-07-30T08:19:14.220" v="7000" actId="1076"/>
          <ac:spMkLst>
            <pc:docMk/>
            <pc:sldMk cId="3037925449" sldId="8323"/>
            <ac:spMk id="9" creationId="{2C1C1472-5114-48CE-B09F-BA8905AEC71C}"/>
          </ac:spMkLst>
        </pc:spChg>
        <pc:spChg chg="add mod">
          <ac:chgData name="Eddy LSK" userId="66a0e8066ac6c322" providerId="LiveId" clId="{37177FF1-27CF-4434-A5A4-6364C82C995D}" dt="2021-07-30T08:20:19.428" v="7084" actId="1036"/>
          <ac:spMkLst>
            <pc:docMk/>
            <pc:sldMk cId="3037925449" sldId="8323"/>
            <ac:spMk id="10" creationId="{65D4718C-C123-44BD-A107-D44C3F355A5D}"/>
          </ac:spMkLst>
        </pc:spChg>
        <pc:spChg chg="add mod">
          <ac:chgData name="Eddy LSK" userId="66a0e8066ac6c322" providerId="LiveId" clId="{37177FF1-27CF-4434-A5A4-6364C82C995D}" dt="2021-07-30T08:19:29.137" v="7040" actId="1038"/>
          <ac:spMkLst>
            <pc:docMk/>
            <pc:sldMk cId="3037925449" sldId="8323"/>
            <ac:spMk id="11" creationId="{370BF2DB-93BA-4AC7-B729-844091D2816D}"/>
          </ac:spMkLst>
        </pc:spChg>
        <pc:spChg chg="add mod">
          <ac:chgData name="Eddy LSK" userId="66a0e8066ac6c322" providerId="LiveId" clId="{37177FF1-27CF-4434-A5A4-6364C82C995D}" dt="2021-07-30T08:18:51.126" v="6999" actId="1035"/>
          <ac:spMkLst>
            <pc:docMk/>
            <pc:sldMk cId="3037925449" sldId="8323"/>
            <ac:spMk id="12" creationId="{CC4DC264-4E40-4DBA-8B11-225EE78D1DC5}"/>
          </ac:spMkLst>
        </pc:spChg>
        <pc:spChg chg="add mod">
          <ac:chgData name="Eddy LSK" userId="66a0e8066ac6c322" providerId="LiveId" clId="{37177FF1-27CF-4434-A5A4-6364C82C995D}" dt="2021-07-30T08:20:24.747" v="7095" actId="20577"/>
          <ac:spMkLst>
            <pc:docMk/>
            <pc:sldMk cId="3037925449" sldId="8323"/>
            <ac:spMk id="13" creationId="{88CC34E7-C1D2-44B2-8A7B-972C9BC3FC28}"/>
          </ac:spMkLst>
        </pc:spChg>
        <pc:grpChg chg="add del mod">
          <ac:chgData name="Eddy LSK" userId="66a0e8066ac6c322" providerId="LiveId" clId="{37177FF1-27CF-4434-A5A4-6364C82C995D}" dt="2021-07-30T08:07:56.373" v="6139" actId="478"/>
          <ac:grpSpMkLst>
            <pc:docMk/>
            <pc:sldMk cId="3037925449" sldId="8323"/>
            <ac:grpSpMk id="5" creationId="{87B403D9-E557-424E-8108-674092A1F6D3}"/>
          </ac:grpSpMkLst>
        </pc:grpChg>
        <pc:graphicFrameChg chg="mod">
          <ac:chgData name="Eddy LSK" userId="66a0e8066ac6c322" providerId="LiveId" clId="{37177FF1-27CF-4434-A5A4-6364C82C995D}" dt="2021-07-30T09:14:12.428" v="7908" actId="113"/>
          <ac:graphicFrameMkLst>
            <pc:docMk/>
            <pc:sldMk cId="3037925449" sldId="8323"/>
            <ac:graphicFrameMk id="3" creationId="{EA6A09C2-600A-4186-9F75-0AD48B7A1AA6}"/>
          </ac:graphicFrameMkLst>
        </pc:graphicFrameChg>
      </pc:sldChg>
      <pc:sldChg chg="add del">
        <pc:chgData name="Eddy LSK" userId="66a0e8066ac6c322" providerId="LiveId" clId="{37177FF1-27CF-4434-A5A4-6364C82C995D}" dt="2021-07-30T08:26:52.323" v="7148" actId="47"/>
        <pc:sldMkLst>
          <pc:docMk/>
          <pc:sldMk cId="1081001398" sldId="8324"/>
        </pc:sldMkLst>
      </pc:sldChg>
      <pc:sldChg chg="add mod modShow">
        <pc:chgData name="Eddy LSK" userId="66a0e8066ac6c322" providerId="LiveId" clId="{37177FF1-27CF-4434-A5A4-6364C82C995D}" dt="2021-07-30T08:27:03.951" v="7150" actId="729"/>
        <pc:sldMkLst>
          <pc:docMk/>
          <pc:sldMk cId="2155566051" sldId="8324"/>
        </pc:sldMkLst>
      </pc:sldChg>
      <pc:sldChg chg="addSp delSp modSp new del mod">
        <pc:chgData name="Eddy LSK" userId="66a0e8066ac6c322" providerId="LiveId" clId="{37177FF1-27CF-4434-A5A4-6364C82C995D}" dt="2021-07-30T08:43:48.312" v="7430" actId="47"/>
        <pc:sldMkLst>
          <pc:docMk/>
          <pc:sldMk cId="2807316475" sldId="8325"/>
        </pc:sldMkLst>
        <pc:spChg chg="del">
          <ac:chgData name="Eddy LSK" userId="66a0e8066ac6c322" providerId="LiveId" clId="{37177FF1-27CF-4434-A5A4-6364C82C995D}" dt="2021-07-30T08:34:24.423" v="7199" actId="478"/>
          <ac:spMkLst>
            <pc:docMk/>
            <pc:sldMk cId="2807316475" sldId="8325"/>
            <ac:spMk id="2" creationId="{5EC8A56A-06AF-4C70-8513-2CD5C240BDDA}"/>
          </ac:spMkLst>
        </pc:spChg>
        <pc:spChg chg="del">
          <ac:chgData name="Eddy LSK" userId="66a0e8066ac6c322" providerId="LiveId" clId="{37177FF1-27CF-4434-A5A4-6364C82C995D}" dt="2021-07-30T08:34:23.183" v="7198" actId="478"/>
          <ac:spMkLst>
            <pc:docMk/>
            <pc:sldMk cId="2807316475" sldId="8325"/>
            <ac:spMk id="3" creationId="{98E2DDC2-166E-484C-9463-F1D82E69457A}"/>
          </ac:spMkLst>
        </pc:spChg>
        <pc:spChg chg="add mod">
          <ac:chgData name="Eddy LSK" userId="66a0e8066ac6c322" providerId="LiveId" clId="{37177FF1-27CF-4434-A5A4-6364C82C995D}" dt="2021-07-30T08:34:33.786" v="7202" actId="14100"/>
          <ac:spMkLst>
            <pc:docMk/>
            <pc:sldMk cId="2807316475" sldId="8325"/>
            <ac:spMk id="4" creationId="{ECD8C00D-0563-4169-B58B-62BE4D76A7AD}"/>
          </ac:spMkLst>
        </pc:spChg>
      </pc:sldChg>
      <pc:sldChg chg="addSp delSp modSp add mod">
        <pc:chgData name="Eddy LSK" userId="66a0e8066ac6c322" providerId="LiveId" clId="{37177FF1-27CF-4434-A5A4-6364C82C995D}" dt="2021-08-01T14:28:54.269" v="11362" actId="255"/>
        <pc:sldMkLst>
          <pc:docMk/>
          <pc:sldMk cId="3766249897" sldId="8325"/>
        </pc:sldMkLst>
        <pc:spChg chg="mod">
          <ac:chgData name="Eddy LSK" userId="66a0e8066ac6c322" providerId="LiveId" clId="{37177FF1-27CF-4434-A5A4-6364C82C995D}" dt="2021-07-30T14:59:41.102" v="9502" actId="20577"/>
          <ac:spMkLst>
            <pc:docMk/>
            <pc:sldMk cId="3766249897" sldId="8325"/>
            <ac:spMk id="2" creationId="{54E31E90-5AC8-469B-826C-51264B181198}"/>
          </ac:spMkLst>
        </pc:spChg>
        <pc:spChg chg="del">
          <ac:chgData name="Eddy LSK" userId="66a0e8066ac6c322" providerId="LiveId" clId="{37177FF1-27CF-4434-A5A4-6364C82C995D}" dt="2021-07-30T09:24:09.224" v="8215" actId="478"/>
          <ac:spMkLst>
            <pc:docMk/>
            <pc:sldMk cId="3766249897" sldId="8325"/>
            <ac:spMk id="5" creationId="{FC24CF7C-F44B-417D-A10A-4D17B2174D64}"/>
          </ac:spMkLst>
        </pc:spChg>
        <pc:spChg chg="mod">
          <ac:chgData name="Eddy LSK" userId="66a0e8066ac6c322" providerId="LiveId" clId="{37177FF1-27CF-4434-A5A4-6364C82C995D}" dt="2021-07-30T09:44:06.137" v="8611" actId="6549"/>
          <ac:spMkLst>
            <pc:docMk/>
            <pc:sldMk cId="3766249897" sldId="8325"/>
            <ac:spMk id="8" creationId="{8CA494FB-593D-40B5-A014-984982F23ACF}"/>
          </ac:spMkLst>
        </pc:spChg>
        <pc:graphicFrameChg chg="add del mod modGraphic">
          <ac:chgData name="Eddy LSK" userId="66a0e8066ac6c322" providerId="LiveId" clId="{37177FF1-27CF-4434-A5A4-6364C82C995D}" dt="2021-07-30T14:36:44.628" v="8644" actId="478"/>
          <ac:graphicFrameMkLst>
            <pc:docMk/>
            <pc:sldMk cId="3766249897" sldId="8325"/>
            <ac:graphicFrameMk id="3" creationId="{2DA9BCC1-B81D-4C49-A3B4-DBA146385E5E}"/>
          </ac:graphicFrameMkLst>
        </pc:graphicFrameChg>
        <pc:graphicFrameChg chg="del">
          <ac:chgData name="Eddy LSK" userId="66a0e8066ac6c322" providerId="LiveId" clId="{37177FF1-27CF-4434-A5A4-6364C82C995D}" dt="2021-07-30T09:24:07.502" v="8214" actId="478"/>
          <ac:graphicFrameMkLst>
            <pc:docMk/>
            <pc:sldMk cId="3766249897" sldId="8325"/>
            <ac:graphicFrameMk id="3" creationId="{7261FB39-AD73-43A5-9786-AA17D1CABF4B}"/>
          </ac:graphicFrameMkLst>
        </pc:graphicFrameChg>
        <pc:graphicFrameChg chg="add del mod modGraphic">
          <ac:chgData name="Eddy LSK" userId="66a0e8066ac6c322" providerId="LiveId" clId="{37177FF1-27CF-4434-A5A4-6364C82C995D}" dt="2021-07-30T14:43:10.889" v="8821" actId="478"/>
          <ac:graphicFrameMkLst>
            <pc:docMk/>
            <pc:sldMk cId="3766249897" sldId="8325"/>
            <ac:graphicFrameMk id="4" creationId="{9BF1CC13-7DB1-4A9D-A4C0-729D1C12F65E}"/>
          </ac:graphicFrameMkLst>
        </pc:graphicFrameChg>
        <pc:graphicFrameChg chg="add mod modGraphic">
          <ac:chgData name="Eddy LSK" userId="66a0e8066ac6c322" providerId="LiveId" clId="{37177FF1-27CF-4434-A5A4-6364C82C995D}" dt="2021-08-01T14:28:54.269" v="11362" actId="255"/>
          <ac:graphicFrameMkLst>
            <pc:docMk/>
            <pc:sldMk cId="3766249897" sldId="8325"/>
            <ac:graphicFrameMk id="5" creationId="{D8603F48-EE43-4331-86B3-83429382D850}"/>
          </ac:graphicFrameMkLst>
        </pc:graphicFrameChg>
      </pc:sldChg>
      <pc:sldChg chg="add mod modShow">
        <pc:chgData name="Eddy LSK" userId="66a0e8066ac6c322" providerId="LiveId" clId="{37177FF1-27CF-4434-A5A4-6364C82C995D}" dt="2021-07-30T14:42:46.220" v="8820" actId="729"/>
        <pc:sldMkLst>
          <pc:docMk/>
          <pc:sldMk cId="96683581" sldId="8326"/>
        </pc:sldMkLst>
      </pc:sldChg>
      <pc:sldChg chg="addSp delSp modSp add del mod">
        <pc:chgData name="Eddy LSK" userId="66a0e8066ac6c322" providerId="LiveId" clId="{37177FF1-27CF-4434-A5A4-6364C82C995D}" dt="2021-08-01T14:27:38.482" v="11345" actId="47"/>
        <pc:sldMkLst>
          <pc:docMk/>
          <pc:sldMk cId="3330367670" sldId="8327"/>
        </pc:sldMkLst>
        <pc:spChg chg="mod">
          <ac:chgData name="Eddy LSK" userId="66a0e8066ac6c322" providerId="LiveId" clId="{37177FF1-27CF-4434-A5A4-6364C82C995D}" dt="2021-08-01T14:21:57.205" v="11127" actId="1076"/>
          <ac:spMkLst>
            <pc:docMk/>
            <pc:sldMk cId="3330367670" sldId="8327"/>
            <ac:spMk id="8" creationId="{8CA494FB-593D-40B5-A014-984982F23ACF}"/>
          </ac:spMkLst>
        </pc:spChg>
        <pc:graphicFrameChg chg="add del mod modGraphic">
          <ac:chgData name="Eddy LSK" userId="66a0e8066ac6c322" providerId="LiveId" clId="{37177FF1-27CF-4434-A5A4-6364C82C995D}" dt="2021-08-01T14:22:50.367" v="11162" actId="478"/>
          <ac:graphicFrameMkLst>
            <pc:docMk/>
            <pc:sldMk cId="3330367670" sldId="8327"/>
            <ac:graphicFrameMk id="3" creationId="{3974BBB0-8C64-4FEF-8559-40223939546B}"/>
          </ac:graphicFrameMkLst>
        </pc:graphicFrameChg>
        <pc:graphicFrameChg chg="add del mod modGraphic">
          <ac:chgData name="Eddy LSK" userId="66a0e8066ac6c322" providerId="LiveId" clId="{37177FF1-27CF-4434-A5A4-6364C82C995D}" dt="2021-08-01T14:24:30.948" v="11198" actId="478"/>
          <ac:graphicFrameMkLst>
            <pc:docMk/>
            <pc:sldMk cId="3330367670" sldId="8327"/>
            <ac:graphicFrameMk id="4" creationId="{C76716ED-BB50-4876-AB96-1C0662D45D6C}"/>
          </ac:graphicFrameMkLst>
        </pc:graphicFrameChg>
        <pc:graphicFrameChg chg="mod">
          <ac:chgData name="Eddy LSK" userId="66a0e8066ac6c322" providerId="LiveId" clId="{37177FF1-27CF-4434-A5A4-6364C82C995D}" dt="2021-08-01T14:20:37.082" v="11124" actId="1076"/>
          <ac:graphicFrameMkLst>
            <pc:docMk/>
            <pc:sldMk cId="3330367670" sldId="8327"/>
            <ac:graphicFrameMk id="5" creationId="{D8603F48-EE43-4331-86B3-83429382D850}"/>
          </ac:graphicFrameMkLst>
        </pc:graphicFrameChg>
        <pc:graphicFrameChg chg="add del mod modGraphic">
          <ac:chgData name="Eddy LSK" userId="66a0e8066ac6c322" providerId="LiveId" clId="{37177FF1-27CF-4434-A5A4-6364C82C995D}" dt="2021-08-01T14:27:33.726" v="11344" actId="478"/>
          <ac:graphicFrameMkLst>
            <pc:docMk/>
            <pc:sldMk cId="3330367670" sldId="8327"/>
            <ac:graphicFrameMk id="6" creationId="{B9EC33A7-5724-4007-BBEB-7BE49D0D38B6}"/>
          </ac:graphicFrameMkLst>
        </pc:graphicFrameChg>
      </pc:sldChg>
    </pc:docChg>
  </pc:docChgLst>
  <pc:docChgLst>
    <pc:chgData name="Eddy LSK" userId="66a0e8066ac6c322" providerId="LiveId" clId="{E71ACEEC-C249-487F-94E5-23519A865FAA}"/>
    <pc:docChg chg="custSel delSld modSld modSection">
      <pc:chgData name="Eddy LSK" userId="66a0e8066ac6c322" providerId="LiveId" clId="{E71ACEEC-C249-487F-94E5-23519A865FAA}" dt="2021-08-02T15:10:41.448" v="469" actId="1076"/>
      <pc:docMkLst>
        <pc:docMk/>
      </pc:docMkLst>
      <pc:sldChg chg="modSp mod">
        <pc:chgData name="Eddy LSK" userId="66a0e8066ac6c322" providerId="LiveId" clId="{E71ACEEC-C249-487F-94E5-23519A865FAA}" dt="2021-07-29T04:26:29.520" v="168" actId="20577"/>
        <pc:sldMkLst>
          <pc:docMk/>
          <pc:sldMk cId="94640678" sldId="8314"/>
        </pc:sldMkLst>
        <pc:spChg chg="mod">
          <ac:chgData name="Eddy LSK" userId="66a0e8066ac6c322" providerId="LiveId" clId="{E71ACEEC-C249-487F-94E5-23519A865FAA}" dt="2021-07-29T04:25:42.459" v="38" actId="20577"/>
          <ac:spMkLst>
            <pc:docMk/>
            <pc:sldMk cId="94640678" sldId="8314"/>
            <ac:spMk id="2" creationId="{54E31E90-5AC8-469B-826C-51264B181198}"/>
          </ac:spMkLst>
        </pc:spChg>
        <pc:spChg chg="mod">
          <ac:chgData name="Eddy LSK" userId="66a0e8066ac6c322" providerId="LiveId" clId="{E71ACEEC-C249-487F-94E5-23519A865FAA}" dt="2021-07-29T04:26:29.520" v="168" actId="20577"/>
          <ac:spMkLst>
            <pc:docMk/>
            <pc:sldMk cId="94640678" sldId="8314"/>
            <ac:spMk id="8" creationId="{8CA494FB-593D-40B5-A014-984982F23ACF}"/>
          </ac:spMkLst>
        </pc:spChg>
      </pc:sldChg>
      <pc:sldChg chg="del">
        <pc:chgData name="Eddy LSK" userId="66a0e8066ac6c322" providerId="LiveId" clId="{E71ACEEC-C249-487F-94E5-23519A865FAA}" dt="2021-08-02T08:05:28.269" v="276" actId="47"/>
        <pc:sldMkLst>
          <pc:docMk/>
          <pc:sldMk cId="4090904073" sldId="8315"/>
        </pc:sldMkLst>
      </pc:sldChg>
      <pc:sldChg chg="modSp mod">
        <pc:chgData name="Eddy LSK" userId="66a0e8066ac6c322" providerId="LiveId" clId="{E71ACEEC-C249-487F-94E5-23519A865FAA}" dt="2021-08-02T15:00:20.828" v="316" actId="20577"/>
        <pc:sldMkLst>
          <pc:docMk/>
          <pc:sldMk cId="2034412731" sldId="8316"/>
        </pc:sldMkLst>
        <pc:spChg chg="mod">
          <ac:chgData name="Eddy LSK" userId="66a0e8066ac6c322" providerId="LiveId" clId="{E71ACEEC-C249-487F-94E5-23519A865FAA}" dt="2021-08-02T15:00:20.828" v="316" actId="20577"/>
          <ac:spMkLst>
            <pc:docMk/>
            <pc:sldMk cId="2034412731" sldId="8316"/>
            <ac:spMk id="3" creationId="{96D67E28-D581-4A98-AB15-966659C3C96E}"/>
          </ac:spMkLst>
        </pc:spChg>
      </pc:sldChg>
      <pc:sldChg chg="del">
        <pc:chgData name="Eddy LSK" userId="66a0e8066ac6c322" providerId="LiveId" clId="{E71ACEEC-C249-487F-94E5-23519A865FAA}" dt="2021-08-02T08:04:33.649" v="273" actId="47"/>
        <pc:sldMkLst>
          <pc:docMk/>
          <pc:sldMk cId="2606826416" sldId="8317"/>
        </pc:sldMkLst>
      </pc:sldChg>
      <pc:sldChg chg="addSp modSp mod modNotesTx">
        <pc:chgData name="Eddy LSK" userId="66a0e8066ac6c322" providerId="LiveId" clId="{E71ACEEC-C249-487F-94E5-23519A865FAA}" dt="2021-08-02T15:10:41.448" v="469" actId="1076"/>
        <pc:sldMkLst>
          <pc:docMk/>
          <pc:sldMk cId="1442493518" sldId="8318"/>
        </pc:sldMkLst>
        <pc:spChg chg="add mod">
          <ac:chgData name="Eddy LSK" userId="66a0e8066ac6c322" providerId="LiveId" clId="{E71ACEEC-C249-487F-94E5-23519A865FAA}" dt="2021-08-02T15:10:41.448" v="469" actId="1076"/>
          <ac:spMkLst>
            <pc:docMk/>
            <pc:sldMk cId="1442493518" sldId="8318"/>
            <ac:spMk id="5" creationId="{7766FC75-6CCA-4277-98F1-6A8E10DA6C86}"/>
          </ac:spMkLst>
        </pc:spChg>
        <pc:spChg chg="mod">
          <ac:chgData name="Eddy LSK" userId="66a0e8066ac6c322" providerId="LiveId" clId="{E71ACEEC-C249-487F-94E5-23519A865FAA}" dt="2021-08-02T15:10:36.251" v="468" actId="1076"/>
          <ac:spMkLst>
            <pc:docMk/>
            <pc:sldMk cId="1442493518" sldId="8318"/>
            <ac:spMk id="6" creationId="{979ECB21-082A-46D5-B10D-211F4DC62E84}"/>
          </ac:spMkLst>
        </pc:spChg>
        <pc:spChg chg="mod">
          <ac:chgData name="Eddy LSK" userId="66a0e8066ac6c322" providerId="LiveId" clId="{E71ACEEC-C249-487F-94E5-23519A865FAA}" dt="2021-08-02T08:02:59.534" v="229" actId="20577"/>
          <ac:spMkLst>
            <pc:docMk/>
            <pc:sldMk cId="1442493518" sldId="8318"/>
            <ac:spMk id="8" creationId="{8CA494FB-593D-40B5-A014-984982F23ACF}"/>
          </ac:spMkLst>
        </pc:spChg>
        <pc:graphicFrameChg chg="mod">
          <ac:chgData name="Eddy LSK" userId="66a0e8066ac6c322" providerId="LiveId" clId="{E71ACEEC-C249-487F-94E5-23519A865FAA}" dt="2021-08-02T08:02:38.043" v="227"/>
          <ac:graphicFrameMkLst>
            <pc:docMk/>
            <pc:sldMk cId="1442493518" sldId="8318"/>
            <ac:graphicFrameMk id="3" creationId="{37BCEDEE-50DC-4C47-837C-0322A9F2EDA9}"/>
          </ac:graphicFrameMkLst>
        </pc:graphicFrameChg>
        <pc:graphicFrameChg chg="add mod modGraphic">
          <ac:chgData name="Eddy LSK" userId="66a0e8066ac6c322" providerId="LiveId" clId="{E71ACEEC-C249-487F-94E5-23519A865FAA}" dt="2021-08-02T15:09:54.982" v="451" actId="20577"/>
          <ac:graphicFrameMkLst>
            <pc:docMk/>
            <pc:sldMk cId="1442493518" sldId="8318"/>
            <ac:graphicFrameMk id="4" creationId="{67BD3F29-06B6-4D19-BCEB-F43047CF5E6C}"/>
          </ac:graphicFrameMkLst>
        </pc:graphicFrameChg>
        <pc:graphicFrameChg chg="mod">
          <ac:chgData name="Eddy LSK" userId="66a0e8066ac6c322" providerId="LiveId" clId="{E71ACEEC-C249-487F-94E5-23519A865FAA}" dt="2021-08-02T15:10:19.329" v="466" actId="1076"/>
          <ac:graphicFrameMkLst>
            <pc:docMk/>
            <pc:sldMk cId="1442493518" sldId="8318"/>
            <ac:graphicFrameMk id="10" creationId="{A32056C8-D134-4FC4-8105-707162815F06}"/>
          </ac:graphicFrameMkLst>
        </pc:graphicFrameChg>
      </pc:sldChg>
      <pc:sldChg chg="modSp mod modNotesTx">
        <pc:chgData name="Eddy LSK" userId="66a0e8066ac6c322" providerId="LiveId" clId="{E71ACEEC-C249-487F-94E5-23519A865FAA}" dt="2021-08-02T08:05:13.708" v="275" actId="20577"/>
        <pc:sldMkLst>
          <pc:docMk/>
          <pc:sldMk cId="1925784999" sldId="8321"/>
        </pc:sldMkLst>
        <pc:spChg chg="mod">
          <ac:chgData name="Eddy LSK" userId="66a0e8066ac6c322" providerId="LiveId" clId="{E71ACEEC-C249-487F-94E5-23519A865FAA}" dt="2021-08-02T08:05:13.708" v="275" actId="20577"/>
          <ac:spMkLst>
            <pc:docMk/>
            <pc:sldMk cId="1925784999" sldId="8321"/>
            <ac:spMk id="11" creationId="{8A72C5DA-9ACC-4D6F-BB53-856604ADF083}"/>
          </ac:spMkLst>
        </pc:spChg>
      </pc:sldChg>
      <pc:sldChg chg="del">
        <pc:chgData name="Eddy LSK" userId="66a0e8066ac6c322" providerId="LiveId" clId="{E71ACEEC-C249-487F-94E5-23519A865FAA}" dt="2021-07-29T04:17:04.856" v="0" actId="47"/>
        <pc:sldMkLst>
          <pc:docMk/>
          <pc:sldMk cId="2392574866" sldId="8321"/>
        </pc:sldMkLst>
      </pc:sldChg>
      <pc:sldChg chg="addSp delSp modSp mod modNotesTx">
        <pc:chgData name="Eddy LSK" userId="66a0e8066ac6c322" providerId="LiveId" clId="{E71ACEEC-C249-487F-94E5-23519A865FAA}" dt="2021-08-02T08:00:51.759" v="200" actId="6549"/>
        <pc:sldMkLst>
          <pc:docMk/>
          <pc:sldMk cId="3037925449" sldId="8323"/>
        </pc:sldMkLst>
        <pc:spChg chg="mod">
          <ac:chgData name="Eddy LSK" userId="66a0e8066ac6c322" providerId="LiveId" clId="{E71ACEEC-C249-487F-94E5-23519A865FAA}" dt="2021-08-02T07:59:36.346" v="177" actId="20577"/>
          <ac:spMkLst>
            <pc:docMk/>
            <pc:sldMk cId="3037925449" sldId="8323"/>
            <ac:spMk id="9" creationId="{2C1C1472-5114-48CE-B09F-BA8905AEC71C}"/>
          </ac:spMkLst>
        </pc:spChg>
        <pc:spChg chg="mod">
          <ac:chgData name="Eddy LSK" userId="66a0e8066ac6c322" providerId="LiveId" clId="{E71ACEEC-C249-487F-94E5-23519A865FAA}" dt="2021-08-02T07:59:46.528" v="198" actId="20577"/>
          <ac:spMkLst>
            <pc:docMk/>
            <pc:sldMk cId="3037925449" sldId="8323"/>
            <ac:spMk id="12" creationId="{CC4DC264-4E40-4DBA-8B11-225EE78D1DC5}"/>
          </ac:spMkLst>
        </pc:spChg>
        <pc:picChg chg="add del">
          <ac:chgData name="Eddy LSK" userId="66a0e8066ac6c322" providerId="LiveId" clId="{E71ACEEC-C249-487F-94E5-23519A865FAA}" dt="2021-08-02T07:59:41.743" v="180" actId="478"/>
          <ac:picMkLst>
            <pc:docMk/>
            <pc:sldMk cId="3037925449" sldId="8323"/>
            <ac:picMk id="6" creationId="{48E46A41-621E-4C29-9062-03F0D9D78119}"/>
          </ac:picMkLst>
        </pc:picChg>
      </pc:sldChg>
      <pc:sldChg chg="del">
        <pc:chgData name="Eddy LSK" userId="66a0e8066ac6c322" providerId="LiveId" clId="{E71ACEEC-C249-487F-94E5-23519A865FAA}" dt="2021-08-02T08:04:32.707" v="272" actId="47"/>
        <pc:sldMkLst>
          <pc:docMk/>
          <pc:sldMk cId="2155566051" sldId="8324"/>
        </pc:sldMkLst>
      </pc:sldChg>
      <pc:sldChg chg="modNotesTx">
        <pc:chgData name="Eddy LSK" userId="66a0e8066ac6c322" providerId="LiveId" clId="{E71ACEEC-C249-487F-94E5-23519A865FAA}" dt="2021-08-02T08:01:28.919" v="201" actId="6549"/>
        <pc:sldMkLst>
          <pc:docMk/>
          <pc:sldMk cId="3766249897" sldId="8325"/>
        </pc:sldMkLst>
      </pc:sldChg>
      <pc:sldChg chg="modNotesTx">
        <pc:chgData name="Eddy LSK" userId="66a0e8066ac6c322" providerId="LiveId" clId="{E71ACEEC-C249-487F-94E5-23519A865FAA}" dt="2021-08-02T08:04:46.421" v="274" actId="6549"/>
        <pc:sldMkLst>
          <pc:docMk/>
          <pc:sldMk cId="96683581" sldId="832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09618-BEC0-4897-B674-30C1F1E96EA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ADB02C-60D8-4937-BF80-C2A9DCEAE1FB}">
      <dgm:prSet phldrT="[Text]" custT="1"/>
      <dgm:spPr/>
      <dgm:t>
        <a:bodyPr/>
        <a:lstStyle/>
        <a:p>
          <a:r>
            <a:rPr lang="en-GB" sz="1500" b="1" dirty="0"/>
            <a:t>Step2: Conduct Requirements Study</a:t>
          </a:r>
          <a:endParaRPr lang="en-MY" sz="1500" b="1" dirty="0"/>
        </a:p>
      </dgm:t>
    </dgm:pt>
    <dgm:pt modelId="{12F46611-38CF-4570-AE28-6606811413F7}" type="parTrans" cxnId="{7165AE5D-BF5C-4164-A726-897447D0C3D8}">
      <dgm:prSet/>
      <dgm:spPr/>
      <dgm:t>
        <a:bodyPr/>
        <a:lstStyle/>
        <a:p>
          <a:endParaRPr lang="en-MY"/>
        </a:p>
      </dgm:t>
    </dgm:pt>
    <dgm:pt modelId="{4F66DC71-C237-4F28-8AC1-B603EA97529A}" type="sibTrans" cxnId="{7165AE5D-BF5C-4164-A726-897447D0C3D8}">
      <dgm:prSet/>
      <dgm:spPr/>
      <dgm:t>
        <a:bodyPr/>
        <a:lstStyle/>
        <a:p>
          <a:endParaRPr lang="en-MY"/>
        </a:p>
      </dgm:t>
    </dgm:pt>
    <dgm:pt modelId="{FB518960-5F66-4917-8463-E057469CE605}">
      <dgm:prSet phldrT="[Text]" custT="1"/>
      <dgm:spPr/>
      <dgm:t>
        <a:bodyPr/>
        <a:lstStyle/>
        <a:p>
          <a:r>
            <a:rPr lang="en-GB" sz="1500" b="1" dirty="0"/>
            <a:t>Step 3: Analyse the Requirements</a:t>
          </a:r>
          <a:endParaRPr lang="en-MY" sz="1500" b="1" dirty="0"/>
        </a:p>
      </dgm:t>
    </dgm:pt>
    <dgm:pt modelId="{1A48790A-DBDD-4CFF-8E06-9893C6DF40BB}" type="parTrans" cxnId="{A490FB66-6161-45BE-9432-EF2E0BFD29D0}">
      <dgm:prSet/>
      <dgm:spPr/>
      <dgm:t>
        <a:bodyPr/>
        <a:lstStyle/>
        <a:p>
          <a:endParaRPr lang="en-MY"/>
        </a:p>
      </dgm:t>
    </dgm:pt>
    <dgm:pt modelId="{1E8D9B97-0DF5-41CE-8331-B4A9842C5BDC}" type="sibTrans" cxnId="{A490FB66-6161-45BE-9432-EF2E0BFD29D0}">
      <dgm:prSet/>
      <dgm:spPr/>
      <dgm:t>
        <a:bodyPr/>
        <a:lstStyle/>
        <a:p>
          <a:endParaRPr lang="en-MY"/>
        </a:p>
      </dgm:t>
    </dgm:pt>
    <dgm:pt modelId="{5891646C-725D-43D3-8778-2626AD524B93}">
      <dgm:prSet phldrT="[Text]" custT="1"/>
      <dgm:spPr/>
      <dgm:t>
        <a:bodyPr/>
        <a:lstStyle/>
        <a:p>
          <a:r>
            <a:rPr lang="en-GB" sz="1500" b="1" dirty="0"/>
            <a:t>Step 4: Walkthrough the Findings</a:t>
          </a:r>
          <a:endParaRPr lang="en-MY" sz="1500" b="1" dirty="0"/>
        </a:p>
      </dgm:t>
    </dgm:pt>
    <dgm:pt modelId="{68E3C734-CBE9-46E1-9AF8-735895273355}" type="parTrans" cxnId="{50A4B3CA-7420-45DC-A18C-822FA43911B4}">
      <dgm:prSet/>
      <dgm:spPr/>
      <dgm:t>
        <a:bodyPr/>
        <a:lstStyle/>
        <a:p>
          <a:endParaRPr lang="en-MY"/>
        </a:p>
      </dgm:t>
    </dgm:pt>
    <dgm:pt modelId="{6C80F13C-10A5-41E8-B51E-5357443676A3}" type="sibTrans" cxnId="{50A4B3CA-7420-45DC-A18C-822FA43911B4}">
      <dgm:prSet/>
      <dgm:spPr/>
      <dgm:t>
        <a:bodyPr/>
        <a:lstStyle/>
        <a:p>
          <a:endParaRPr lang="en-MY"/>
        </a:p>
      </dgm:t>
    </dgm:pt>
    <dgm:pt modelId="{002C1FA1-EAF1-49A5-B3F9-E9E25F07FCD3}">
      <dgm:prSet phldrT="[Text]" custT="1"/>
      <dgm:spPr/>
      <dgm:t>
        <a:bodyPr/>
        <a:lstStyle/>
        <a:p>
          <a:r>
            <a:rPr lang="en-GB" sz="1500" b="1" dirty="0"/>
            <a:t>Step 5: Use Feedbacks and Work on TO-BE</a:t>
          </a:r>
          <a:endParaRPr lang="en-MY" sz="1500" b="1" dirty="0"/>
        </a:p>
      </dgm:t>
    </dgm:pt>
    <dgm:pt modelId="{A1EC9830-EDB1-45F8-8B30-8291430B84BE}" type="parTrans" cxnId="{585C4AF0-8EF9-4B40-A517-497AAC1435C5}">
      <dgm:prSet/>
      <dgm:spPr/>
      <dgm:t>
        <a:bodyPr/>
        <a:lstStyle/>
        <a:p>
          <a:endParaRPr lang="en-MY"/>
        </a:p>
      </dgm:t>
    </dgm:pt>
    <dgm:pt modelId="{BC7C475D-C465-4FF6-BFC9-63B007D43E66}" type="sibTrans" cxnId="{585C4AF0-8EF9-4B40-A517-497AAC1435C5}">
      <dgm:prSet/>
      <dgm:spPr/>
      <dgm:t>
        <a:bodyPr/>
        <a:lstStyle/>
        <a:p>
          <a:endParaRPr lang="en-MY"/>
        </a:p>
      </dgm:t>
    </dgm:pt>
    <dgm:pt modelId="{BEE5418B-7FD3-48CF-9E24-CAED7692106A}">
      <dgm:prSet phldrT="[Text]" custT="1"/>
      <dgm:spPr/>
      <dgm:t>
        <a:bodyPr/>
        <a:lstStyle/>
        <a:p>
          <a:r>
            <a:rPr lang="en-GB" sz="1500" b="1" dirty="0"/>
            <a:t>Step 1: Conduct a Quick Survey</a:t>
          </a:r>
          <a:endParaRPr lang="en-MY" sz="1500" b="1" dirty="0"/>
        </a:p>
      </dgm:t>
    </dgm:pt>
    <dgm:pt modelId="{91532B51-A94D-4166-B23D-F2D1BA0C522A}" type="parTrans" cxnId="{2E00341E-BE58-4E24-A62E-C5067BF93328}">
      <dgm:prSet/>
      <dgm:spPr/>
      <dgm:t>
        <a:bodyPr/>
        <a:lstStyle/>
        <a:p>
          <a:endParaRPr lang="en-MY"/>
        </a:p>
      </dgm:t>
    </dgm:pt>
    <dgm:pt modelId="{55799AD9-EFC4-4D9F-9FE2-2B50DB78CF77}" type="sibTrans" cxnId="{2E00341E-BE58-4E24-A62E-C5067BF93328}">
      <dgm:prSet/>
      <dgm:spPr/>
      <dgm:t>
        <a:bodyPr/>
        <a:lstStyle/>
        <a:p>
          <a:endParaRPr lang="en-MY"/>
        </a:p>
      </dgm:t>
    </dgm:pt>
    <dgm:pt modelId="{24330347-3B73-45DA-85CC-E5D6A1744822}" type="pres">
      <dgm:prSet presAssocID="{DE809618-BEC0-4897-B674-30C1F1E96EA9}" presName="Name0" presStyleCnt="0">
        <dgm:presLayoutVars>
          <dgm:dir/>
          <dgm:animLvl val="lvl"/>
          <dgm:resizeHandles val="exact"/>
        </dgm:presLayoutVars>
      </dgm:prSet>
      <dgm:spPr/>
    </dgm:pt>
    <dgm:pt modelId="{79066AD2-7335-49D6-B917-2AED07491737}" type="pres">
      <dgm:prSet presAssocID="{BEE5418B-7FD3-48CF-9E24-CAED7692106A}" presName="parTxOnly" presStyleLbl="node1" presStyleIdx="0" presStyleCnt="5" custScaleX="95175" custScaleY="100147" custLinFactNeighborX="-1010" custLinFactNeighborY="21540">
        <dgm:presLayoutVars>
          <dgm:chMax val="0"/>
          <dgm:chPref val="0"/>
          <dgm:bulletEnabled val="1"/>
        </dgm:presLayoutVars>
      </dgm:prSet>
      <dgm:spPr/>
    </dgm:pt>
    <dgm:pt modelId="{315A482B-160A-437A-88C3-F17ED5DE453D}" type="pres">
      <dgm:prSet presAssocID="{55799AD9-EFC4-4D9F-9FE2-2B50DB78CF77}" presName="parTxOnlySpace" presStyleCnt="0"/>
      <dgm:spPr/>
    </dgm:pt>
    <dgm:pt modelId="{1A91E2F4-9B4A-4F21-8901-03E4B20D670E}" type="pres">
      <dgm:prSet presAssocID="{E2ADB02C-60D8-4937-BF80-C2A9DCEAE1FB}" presName="parTxOnly" presStyleLbl="node1" presStyleIdx="1" presStyleCnt="5" custScaleX="95228" custScaleY="98567" custLinFactNeighborX="-23241" custLinFactNeighborY="20619">
        <dgm:presLayoutVars>
          <dgm:chMax val="0"/>
          <dgm:chPref val="0"/>
          <dgm:bulletEnabled val="1"/>
        </dgm:presLayoutVars>
      </dgm:prSet>
      <dgm:spPr/>
    </dgm:pt>
    <dgm:pt modelId="{4FC64456-DC6B-4BE9-B341-78EEECD03067}" type="pres">
      <dgm:prSet presAssocID="{4F66DC71-C237-4F28-8AC1-B603EA97529A}" presName="parTxOnlySpace" presStyleCnt="0"/>
      <dgm:spPr/>
    </dgm:pt>
    <dgm:pt modelId="{24618B19-5857-4986-8C9E-A091C43DD91B}" type="pres">
      <dgm:prSet presAssocID="{FB518960-5F66-4917-8463-E057469CE605}" presName="parTxOnly" presStyleLbl="node1" presStyleIdx="2" presStyleCnt="5" custLinFactNeighborX="-32537" custLinFactNeighborY="18419">
        <dgm:presLayoutVars>
          <dgm:chMax val="0"/>
          <dgm:chPref val="0"/>
          <dgm:bulletEnabled val="1"/>
        </dgm:presLayoutVars>
      </dgm:prSet>
      <dgm:spPr/>
    </dgm:pt>
    <dgm:pt modelId="{7FD6F9D6-E5B8-4819-A59F-36A5B98764CF}" type="pres">
      <dgm:prSet presAssocID="{1E8D9B97-0DF5-41CE-8331-B4A9842C5BDC}" presName="parTxOnlySpace" presStyleCnt="0"/>
      <dgm:spPr/>
    </dgm:pt>
    <dgm:pt modelId="{6432283D-8FA6-4C5F-8BF3-C7366574FB46}" type="pres">
      <dgm:prSet presAssocID="{5891646C-725D-43D3-8778-2626AD524B93}" presName="parTxOnly" presStyleLbl="node1" presStyleIdx="3" presStyleCnt="5" custLinFactNeighborX="-53453" custLinFactNeighborY="18419">
        <dgm:presLayoutVars>
          <dgm:chMax val="0"/>
          <dgm:chPref val="0"/>
          <dgm:bulletEnabled val="1"/>
        </dgm:presLayoutVars>
      </dgm:prSet>
      <dgm:spPr/>
    </dgm:pt>
    <dgm:pt modelId="{31797AA7-CB6F-4043-8543-894A5D7BB2ED}" type="pres">
      <dgm:prSet presAssocID="{6C80F13C-10A5-41E8-B51E-5357443676A3}" presName="parTxOnlySpace" presStyleCnt="0"/>
      <dgm:spPr/>
    </dgm:pt>
    <dgm:pt modelId="{FFD20403-1DF9-45F5-9832-244FC5B42991}" type="pres">
      <dgm:prSet presAssocID="{002C1FA1-EAF1-49A5-B3F9-E9E25F07FCD3}" presName="parTxOnly" presStyleLbl="node1" presStyleIdx="4" presStyleCnt="5" custLinFactNeighborX="-85991" custLinFactNeighborY="18419">
        <dgm:presLayoutVars>
          <dgm:chMax val="0"/>
          <dgm:chPref val="0"/>
          <dgm:bulletEnabled val="1"/>
        </dgm:presLayoutVars>
      </dgm:prSet>
      <dgm:spPr/>
    </dgm:pt>
  </dgm:ptLst>
  <dgm:cxnLst>
    <dgm:cxn modelId="{2E00341E-BE58-4E24-A62E-C5067BF93328}" srcId="{DE809618-BEC0-4897-B674-30C1F1E96EA9}" destId="{BEE5418B-7FD3-48CF-9E24-CAED7692106A}" srcOrd="0" destOrd="0" parTransId="{91532B51-A94D-4166-B23D-F2D1BA0C522A}" sibTransId="{55799AD9-EFC4-4D9F-9FE2-2B50DB78CF77}"/>
    <dgm:cxn modelId="{6A461935-E83C-4625-AAF8-CA1285864696}" type="presOf" srcId="{BEE5418B-7FD3-48CF-9E24-CAED7692106A}" destId="{79066AD2-7335-49D6-B917-2AED07491737}" srcOrd="0" destOrd="0" presId="urn:microsoft.com/office/officeart/2005/8/layout/chevron1"/>
    <dgm:cxn modelId="{FD2D693A-4921-48CD-871E-D9E0030EBFC2}" type="presOf" srcId="{5891646C-725D-43D3-8778-2626AD524B93}" destId="{6432283D-8FA6-4C5F-8BF3-C7366574FB46}" srcOrd="0" destOrd="0" presId="urn:microsoft.com/office/officeart/2005/8/layout/chevron1"/>
    <dgm:cxn modelId="{7165AE5D-BF5C-4164-A726-897447D0C3D8}" srcId="{DE809618-BEC0-4897-B674-30C1F1E96EA9}" destId="{E2ADB02C-60D8-4937-BF80-C2A9DCEAE1FB}" srcOrd="1" destOrd="0" parTransId="{12F46611-38CF-4570-AE28-6606811413F7}" sibTransId="{4F66DC71-C237-4F28-8AC1-B603EA97529A}"/>
    <dgm:cxn modelId="{A490FB66-6161-45BE-9432-EF2E0BFD29D0}" srcId="{DE809618-BEC0-4897-B674-30C1F1E96EA9}" destId="{FB518960-5F66-4917-8463-E057469CE605}" srcOrd="2" destOrd="0" parTransId="{1A48790A-DBDD-4CFF-8E06-9893C6DF40BB}" sibTransId="{1E8D9B97-0DF5-41CE-8331-B4A9842C5BDC}"/>
    <dgm:cxn modelId="{C0E3214A-5860-470E-882D-C10641036F7C}" type="presOf" srcId="{002C1FA1-EAF1-49A5-B3F9-E9E25F07FCD3}" destId="{FFD20403-1DF9-45F5-9832-244FC5B42991}" srcOrd="0" destOrd="0" presId="urn:microsoft.com/office/officeart/2005/8/layout/chevron1"/>
    <dgm:cxn modelId="{58EFC2A3-5989-40FA-BC28-66800210CBEA}" type="presOf" srcId="{DE809618-BEC0-4897-B674-30C1F1E96EA9}" destId="{24330347-3B73-45DA-85CC-E5D6A1744822}" srcOrd="0" destOrd="0" presId="urn:microsoft.com/office/officeart/2005/8/layout/chevron1"/>
    <dgm:cxn modelId="{EE782CB9-821B-467A-9713-18CC0D823A10}" type="presOf" srcId="{E2ADB02C-60D8-4937-BF80-C2A9DCEAE1FB}" destId="{1A91E2F4-9B4A-4F21-8901-03E4B20D670E}" srcOrd="0" destOrd="0" presId="urn:microsoft.com/office/officeart/2005/8/layout/chevron1"/>
    <dgm:cxn modelId="{FAC818C2-5DCD-4684-9088-0FF65F68AD87}" type="presOf" srcId="{FB518960-5F66-4917-8463-E057469CE605}" destId="{24618B19-5857-4986-8C9E-A091C43DD91B}" srcOrd="0" destOrd="0" presId="urn:microsoft.com/office/officeart/2005/8/layout/chevron1"/>
    <dgm:cxn modelId="{50A4B3CA-7420-45DC-A18C-822FA43911B4}" srcId="{DE809618-BEC0-4897-B674-30C1F1E96EA9}" destId="{5891646C-725D-43D3-8778-2626AD524B93}" srcOrd="3" destOrd="0" parTransId="{68E3C734-CBE9-46E1-9AF8-735895273355}" sibTransId="{6C80F13C-10A5-41E8-B51E-5357443676A3}"/>
    <dgm:cxn modelId="{585C4AF0-8EF9-4B40-A517-497AAC1435C5}" srcId="{DE809618-BEC0-4897-B674-30C1F1E96EA9}" destId="{002C1FA1-EAF1-49A5-B3F9-E9E25F07FCD3}" srcOrd="4" destOrd="0" parTransId="{A1EC9830-EDB1-45F8-8B30-8291430B84BE}" sibTransId="{BC7C475D-C465-4FF6-BFC9-63B007D43E66}"/>
    <dgm:cxn modelId="{46F25784-8D5B-41A4-8DDB-05466D3B5AB9}" type="presParOf" srcId="{24330347-3B73-45DA-85CC-E5D6A1744822}" destId="{79066AD2-7335-49D6-B917-2AED07491737}" srcOrd="0" destOrd="0" presId="urn:microsoft.com/office/officeart/2005/8/layout/chevron1"/>
    <dgm:cxn modelId="{8392A323-AC9D-4FF3-98F4-811D68FC3464}" type="presParOf" srcId="{24330347-3B73-45DA-85CC-E5D6A1744822}" destId="{315A482B-160A-437A-88C3-F17ED5DE453D}" srcOrd="1" destOrd="0" presId="urn:microsoft.com/office/officeart/2005/8/layout/chevron1"/>
    <dgm:cxn modelId="{A74F3C73-280B-42F4-8618-AB98FB812A12}" type="presParOf" srcId="{24330347-3B73-45DA-85CC-E5D6A1744822}" destId="{1A91E2F4-9B4A-4F21-8901-03E4B20D670E}" srcOrd="2" destOrd="0" presId="urn:microsoft.com/office/officeart/2005/8/layout/chevron1"/>
    <dgm:cxn modelId="{1BA581A5-433E-48AB-B099-1B39FEBCCCBA}" type="presParOf" srcId="{24330347-3B73-45DA-85CC-E5D6A1744822}" destId="{4FC64456-DC6B-4BE9-B341-78EEECD03067}" srcOrd="3" destOrd="0" presId="urn:microsoft.com/office/officeart/2005/8/layout/chevron1"/>
    <dgm:cxn modelId="{707C365A-79F4-4ACC-B5F9-45543A1A0A4B}" type="presParOf" srcId="{24330347-3B73-45DA-85CC-E5D6A1744822}" destId="{24618B19-5857-4986-8C9E-A091C43DD91B}" srcOrd="4" destOrd="0" presId="urn:microsoft.com/office/officeart/2005/8/layout/chevron1"/>
    <dgm:cxn modelId="{C76169B6-87CA-45DD-9C91-C74D7EB5769C}" type="presParOf" srcId="{24330347-3B73-45DA-85CC-E5D6A1744822}" destId="{7FD6F9D6-E5B8-4819-A59F-36A5B98764CF}" srcOrd="5" destOrd="0" presId="urn:microsoft.com/office/officeart/2005/8/layout/chevron1"/>
    <dgm:cxn modelId="{8BA3B6AB-1477-4D29-B7C0-7ED6CED11C3E}" type="presParOf" srcId="{24330347-3B73-45DA-85CC-E5D6A1744822}" destId="{6432283D-8FA6-4C5F-8BF3-C7366574FB46}" srcOrd="6" destOrd="0" presId="urn:microsoft.com/office/officeart/2005/8/layout/chevron1"/>
    <dgm:cxn modelId="{F3A709A7-852E-41E5-9A3C-ED30659CC2CE}" type="presParOf" srcId="{24330347-3B73-45DA-85CC-E5D6A1744822}" destId="{31797AA7-CB6F-4043-8543-894A5D7BB2ED}" srcOrd="7" destOrd="0" presId="urn:microsoft.com/office/officeart/2005/8/layout/chevron1"/>
    <dgm:cxn modelId="{6BD6396C-0C69-499F-B1EC-08A7DE83F108}" type="presParOf" srcId="{24330347-3B73-45DA-85CC-E5D6A1744822}" destId="{FFD20403-1DF9-45F5-9832-244FC5B4299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55806B-72BB-4742-A400-13F387003DF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5DFAB80-E89B-44E3-AA5C-09A87D2D75B6}">
      <dgm:prSet phldrT="[Text]" custT="1"/>
      <dgm:spPr/>
      <dgm:t>
        <a:bodyPr/>
        <a:lstStyle/>
        <a:p>
          <a:r>
            <a:rPr lang="en-GB" sz="2000" b="1" dirty="0"/>
            <a:t>Location</a:t>
          </a:r>
          <a:endParaRPr lang="en-MY" sz="2000" b="1" dirty="0"/>
        </a:p>
      </dgm:t>
    </dgm:pt>
    <dgm:pt modelId="{6C24F149-F4D6-40BB-9632-D8FAE06A2E46}" type="parTrans" cxnId="{6DAA32E1-6A4B-4A33-8636-0F128A4AB0FD}">
      <dgm:prSet/>
      <dgm:spPr/>
      <dgm:t>
        <a:bodyPr/>
        <a:lstStyle/>
        <a:p>
          <a:endParaRPr lang="en-MY"/>
        </a:p>
      </dgm:t>
    </dgm:pt>
    <dgm:pt modelId="{59671CAB-30E4-4F48-801D-F6D44B7FD144}" type="sibTrans" cxnId="{6DAA32E1-6A4B-4A33-8636-0F128A4AB0FD}">
      <dgm:prSet custT="1"/>
      <dgm:spPr/>
      <dgm:t>
        <a:bodyPr/>
        <a:lstStyle/>
        <a:p>
          <a:r>
            <a:rPr lang="en-GB" sz="2000" b="1" dirty="0"/>
            <a:t>Usage</a:t>
          </a:r>
          <a:endParaRPr lang="en-MY" sz="2000" b="1" dirty="0"/>
        </a:p>
      </dgm:t>
    </dgm:pt>
    <dgm:pt modelId="{EB3343DA-9AAC-4393-ABB2-EE1EB0CC8922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endParaRPr lang="en-MY" sz="1400" dirty="0"/>
        </a:p>
      </dgm:t>
    </dgm:pt>
    <dgm:pt modelId="{E5252B7B-1428-4C48-9F4C-153EBDCDC730}" type="parTrans" cxnId="{32532709-9434-493E-BBCD-35561E410033}">
      <dgm:prSet/>
      <dgm:spPr/>
      <dgm:t>
        <a:bodyPr/>
        <a:lstStyle/>
        <a:p>
          <a:endParaRPr lang="en-MY"/>
        </a:p>
      </dgm:t>
    </dgm:pt>
    <dgm:pt modelId="{912B46EF-2A87-4D8B-83A1-74B5EFD8C0CF}" type="sibTrans" cxnId="{32532709-9434-493E-BBCD-35561E410033}">
      <dgm:prSet/>
      <dgm:spPr/>
      <dgm:t>
        <a:bodyPr/>
        <a:lstStyle/>
        <a:p>
          <a:endParaRPr lang="en-MY"/>
        </a:p>
      </dgm:t>
    </dgm:pt>
    <dgm:pt modelId="{70B49AB6-9A66-47A2-9C51-CD6912D591E3}">
      <dgm:prSet phldrT="[Text]" custT="1"/>
      <dgm:spPr/>
      <dgm:t>
        <a:bodyPr/>
        <a:lstStyle/>
        <a:p>
          <a:r>
            <a:rPr lang="en-GB" sz="2000" b="1" dirty="0"/>
            <a:t>Reporting</a:t>
          </a:r>
          <a:endParaRPr lang="en-MY" sz="2000" b="1" dirty="0"/>
        </a:p>
      </dgm:t>
    </dgm:pt>
    <dgm:pt modelId="{BA458FC8-C4A0-4E23-A251-5F76D6C51152}" type="parTrans" cxnId="{D9176F32-D863-429F-BB72-AEE35C193E50}">
      <dgm:prSet/>
      <dgm:spPr/>
      <dgm:t>
        <a:bodyPr/>
        <a:lstStyle/>
        <a:p>
          <a:endParaRPr lang="en-MY"/>
        </a:p>
      </dgm:t>
    </dgm:pt>
    <dgm:pt modelId="{FBB98D83-A0EB-42B1-810A-446157F401B1}" type="sibTrans" cxnId="{D9176F32-D863-429F-BB72-AEE35C193E50}">
      <dgm:prSet custT="1"/>
      <dgm:spPr/>
      <dgm:t>
        <a:bodyPr/>
        <a:lstStyle/>
        <a:p>
          <a:r>
            <a:rPr lang="en-GB" sz="2000" b="1" dirty="0"/>
            <a:t>Workflow</a:t>
          </a:r>
          <a:endParaRPr lang="en-MY" sz="2000" b="1" dirty="0"/>
        </a:p>
      </dgm:t>
    </dgm:pt>
    <dgm:pt modelId="{614DFC9F-34DD-4623-87BF-962C595CBB94}">
      <dgm:prSet phldrT="[Text]" custT="1"/>
      <dgm:spPr/>
      <dgm:t>
        <a:bodyPr/>
        <a:lstStyle/>
        <a:p>
          <a:r>
            <a:rPr lang="en-GB" sz="2000" b="1" dirty="0"/>
            <a:t>Security</a:t>
          </a:r>
          <a:endParaRPr lang="en-MY" sz="2000" b="1" dirty="0"/>
        </a:p>
      </dgm:t>
    </dgm:pt>
    <dgm:pt modelId="{CB6AD3CE-351D-4D28-9764-E8B0A1DE089D}" type="sibTrans" cxnId="{1599400B-7818-45DC-93F4-DE538D38DC06}">
      <dgm:prSet custT="1"/>
      <dgm:spPr/>
      <dgm:t>
        <a:bodyPr/>
        <a:lstStyle/>
        <a:p>
          <a:r>
            <a:rPr lang="en-GB" sz="2200" b="1" dirty="0"/>
            <a:t>Design</a:t>
          </a:r>
          <a:endParaRPr lang="en-MY" sz="2200" b="1" dirty="0"/>
        </a:p>
      </dgm:t>
    </dgm:pt>
    <dgm:pt modelId="{8C260F88-9984-4123-AB5E-7602701A479A}" type="parTrans" cxnId="{1599400B-7818-45DC-93F4-DE538D38DC06}">
      <dgm:prSet/>
      <dgm:spPr/>
      <dgm:t>
        <a:bodyPr/>
        <a:lstStyle/>
        <a:p>
          <a:endParaRPr lang="en-MY"/>
        </a:p>
      </dgm:t>
    </dgm:pt>
    <dgm:pt modelId="{29DA62C9-BB93-4C3B-9186-152CC36542D5}" type="pres">
      <dgm:prSet presAssocID="{C455806B-72BB-4742-A400-13F387003DF0}" presName="Name0" presStyleCnt="0">
        <dgm:presLayoutVars>
          <dgm:chMax/>
          <dgm:chPref/>
          <dgm:dir/>
          <dgm:animLvl val="lvl"/>
        </dgm:presLayoutVars>
      </dgm:prSet>
      <dgm:spPr/>
    </dgm:pt>
    <dgm:pt modelId="{90AC3F76-06A5-4025-A033-F59045CC8DCE}" type="pres">
      <dgm:prSet presAssocID="{25DFAB80-E89B-44E3-AA5C-09A87D2D75B6}" presName="composite" presStyleCnt="0"/>
      <dgm:spPr/>
    </dgm:pt>
    <dgm:pt modelId="{258925BB-29E8-4B9F-BDD2-3104600061EA}" type="pres">
      <dgm:prSet presAssocID="{25DFAB80-E89B-44E3-AA5C-09A87D2D75B6}" presName="Parent1" presStyleLbl="node1" presStyleIdx="0" presStyleCnt="6" custLinFactNeighborX="-683">
        <dgm:presLayoutVars>
          <dgm:chMax val="1"/>
          <dgm:chPref val="1"/>
          <dgm:bulletEnabled val="1"/>
        </dgm:presLayoutVars>
      </dgm:prSet>
      <dgm:spPr/>
    </dgm:pt>
    <dgm:pt modelId="{97A6E0DF-6D28-4E7B-9391-34101BBB01F5}" type="pres">
      <dgm:prSet presAssocID="{25DFAB80-E89B-44E3-AA5C-09A87D2D75B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DAF7AD4-4845-41EA-875B-4FD8AAD89CA2}" type="pres">
      <dgm:prSet presAssocID="{25DFAB80-E89B-44E3-AA5C-09A87D2D75B6}" presName="BalanceSpacing" presStyleCnt="0"/>
      <dgm:spPr/>
    </dgm:pt>
    <dgm:pt modelId="{65F7F6C2-6B2E-400E-92CC-9682C0C7C3D5}" type="pres">
      <dgm:prSet presAssocID="{25DFAB80-E89B-44E3-AA5C-09A87D2D75B6}" presName="BalanceSpacing1" presStyleCnt="0"/>
      <dgm:spPr/>
    </dgm:pt>
    <dgm:pt modelId="{1C01B307-1FBC-40DD-9002-272C33E4AF4E}" type="pres">
      <dgm:prSet presAssocID="{59671CAB-30E4-4F48-801D-F6D44B7FD144}" presName="Accent1Text" presStyleLbl="node1" presStyleIdx="1" presStyleCnt="6" custLinFactNeighborX="-683"/>
      <dgm:spPr/>
    </dgm:pt>
    <dgm:pt modelId="{908BFAAE-3934-4760-822D-E979E13A7CED}" type="pres">
      <dgm:prSet presAssocID="{59671CAB-30E4-4F48-801D-F6D44B7FD144}" presName="spaceBetweenRectangles" presStyleCnt="0"/>
      <dgm:spPr/>
    </dgm:pt>
    <dgm:pt modelId="{60FC3809-9999-49CD-84D0-F870A091C1F4}" type="pres">
      <dgm:prSet presAssocID="{70B49AB6-9A66-47A2-9C51-CD6912D591E3}" presName="composite" presStyleCnt="0"/>
      <dgm:spPr/>
    </dgm:pt>
    <dgm:pt modelId="{08D26ED4-FDB1-4A42-958B-C800A3067C5B}" type="pres">
      <dgm:prSet presAssocID="{70B49AB6-9A66-47A2-9C51-CD6912D591E3}" presName="Parent1" presStyleLbl="node1" presStyleIdx="2" presStyleCnt="6" custLinFactNeighborX="-683">
        <dgm:presLayoutVars>
          <dgm:chMax val="1"/>
          <dgm:chPref val="1"/>
          <dgm:bulletEnabled val="1"/>
        </dgm:presLayoutVars>
      </dgm:prSet>
      <dgm:spPr/>
    </dgm:pt>
    <dgm:pt modelId="{4A28AB04-3C4B-4416-BA33-DA3C044C71B2}" type="pres">
      <dgm:prSet presAssocID="{70B49AB6-9A66-47A2-9C51-CD6912D591E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94AF4B-F669-437B-9FC5-9505BE2C0F8E}" type="pres">
      <dgm:prSet presAssocID="{70B49AB6-9A66-47A2-9C51-CD6912D591E3}" presName="BalanceSpacing" presStyleCnt="0"/>
      <dgm:spPr/>
    </dgm:pt>
    <dgm:pt modelId="{983C35E0-3C42-4B19-9916-10F7AFBADFF3}" type="pres">
      <dgm:prSet presAssocID="{70B49AB6-9A66-47A2-9C51-CD6912D591E3}" presName="BalanceSpacing1" presStyleCnt="0"/>
      <dgm:spPr/>
    </dgm:pt>
    <dgm:pt modelId="{9B8F2ADA-B555-49D9-8211-61D106F45F3C}" type="pres">
      <dgm:prSet presAssocID="{FBB98D83-A0EB-42B1-810A-446157F401B1}" presName="Accent1Text" presStyleLbl="node1" presStyleIdx="3" presStyleCnt="6" custLinFactNeighborX="-683"/>
      <dgm:spPr/>
    </dgm:pt>
    <dgm:pt modelId="{D9F273A0-3FB9-45FE-B427-A65802E901A9}" type="pres">
      <dgm:prSet presAssocID="{FBB98D83-A0EB-42B1-810A-446157F401B1}" presName="spaceBetweenRectangles" presStyleCnt="0"/>
      <dgm:spPr/>
    </dgm:pt>
    <dgm:pt modelId="{409B5FD3-B255-46C3-8ACF-CA671AB63E9C}" type="pres">
      <dgm:prSet presAssocID="{614DFC9F-34DD-4623-87BF-962C595CBB94}" presName="composite" presStyleCnt="0"/>
      <dgm:spPr/>
    </dgm:pt>
    <dgm:pt modelId="{A6858FC4-4F21-4D3C-AD52-33DB63339FF6}" type="pres">
      <dgm:prSet presAssocID="{614DFC9F-34DD-4623-87BF-962C595CBB94}" presName="Parent1" presStyleLbl="node1" presStyleIdx="4" presStyleCnt="6" custLinFactNeighborX="-3082" custLinFactNeighborY="-2673">
        <dgm:presLayoutVars>
          <dgm:chMax val="1"/>
          <dgm:chPref val="1"/>
          <dgm:bulletEnabled val="1"/>
        </dgm:presLayoutVars>
      </dgm:prSet>
      <dgm:spPr/>
    </dgm:pt>
    <dgm:pt modelId="{49394AE6-DCE3-4A93-B8AC-C2F9530E40DE}" type="pres">
      <dgm:prSet presAssocID="{614DFC9F-34DD-4623-87BF-962C595CBB94}" presName="Childtext1" presStyleLbl="revTx" presStyleIdx="2" presStyleCnt="3" custLinFactY="-100000" custLinFactNeighborX="1333" custLinFactNeighborY="-178696">
        <dgm:presLayoutVars>
          <dgm:chMax val="0"/>
          <dgm:chPref val="0"/>
          <dgm:bulletEnabled val="1"/>
        </dgm:presLayoutVars>
      </dgm:prSet>
      <dgm:spPr/>
    </dgm:pt>
    <dgm:pt modelId="{43B04CF0-054D-4189-8930-4826CB21D1E6}" type="pres">
      <dgm:prSet presAssocID="{614DFC9F-34DD-4623-87BF-962C595CBB94}" presName="BalanceSpacing" presStyleCnt="0"/>
      <dgm:spPr/>
    </dgm:pt>
    <dgm:pt modelId="{068B5F13-763C-4A00-B977-942C0E35D29E}" type="pres">
      <dgm:prSet presAssocID="{614DFC9F-34DD-4623-87BF-962C595CBB94}" presName="BalanceSpacing1" presStyleCnt="0"/>
      <dgm:spPr/>
    </dgm:pt>
    <dgm:pt modelId="{94449AFC-2505-452F-A429-48FF92AFECAB}" type="pres">
      <dgm:prSet presAssocID="{CB6AD3CE-351D-4D28-9764-E8B0A1DE089D}" presName="Accent1Text" presStyleLbl="node1" presStyleIdx="5" presStyleCnt="6" custLinFactNeighborX="1" custLinFactNeighborY="-2975"/>
      <dgm:spPr/>
    </dgm:pt>
  </dgm:ptLst>
  <dgm:cxnLst>
    <dgm:cxn modelId="{32532709-9434-493E-BBCD-35561E410033}" srcId="{25DFAB80-E89B-44E3-AA5C-09A87D2D75B6}" destId="{EB3343DA-9AAC-4393-ABB2-EE1EB0CC8922}" srcOrd="0" destOrd="0" parTransId="{E5252B7B-1428-4C48-9F4C-153EBDCDC730}" sibTransId="{912B46EF-2A87-4D8B-83A1-74B5EFD8C0CF}"/>
    <dgm:cxn modelId="{1599400B-7818-45DC-93F4-DE538D38DC06}" srcId="{C455806B-72BB-4742-A400-13F387003DF0}" destId="{614DFC9F-34DD-4623-87BF-962C595CBB94}" srcOrd="2" destOrd="0" parTransId="{8C260F88-9984-4123-AB5E-7602701A479A}" sibTransId="{CB6AD3CE-351D-4D28-9764-E8B0A1DE089D}"/>
    <dgm:cxn modelId="{0E502713-CE2A-4F79-8602-21D5FBAF755F}" type="presOf" srcId="{CB6AD3CE-351D-4D28-9764-E8B0A1DE089D}" destId="{94449AFC-2505-452F-A429-48FF92AFECAB}" srcOrd="0" destOrd="0" presId="urn:microsoft.com/office/officeart/2008/layout/AlternatingHexagons"/>
    <dgm:cxn modelId="{9899D525-4D08-401B-B4B0-28628E4A209D}" type="presOf" srcId="{25DFAB80-E89B-44E3-AA5C-09A87D2D75B6}" destId="{258925BB-29E8-4B9F-BDD2-3104600061EA}" srcOrd="0" destOrd="0" presId="urn:microsoft.com/office/officeart/2008/layout/AlternatingHexagons"/>
    <dgm:cxn modelId="{D9176F32-D863-429F-BB72-AEE35C193E50}" srcId="{C455806B-72BB-4742-A400-13F387003DF0}" destId="{70B49AB6-9A66-47A2-9C51-CD6912D591E3}" srcOrd="1" destOrd="0" parTransId="{BA458FC8-C4A0-4E23-A251-5F76D6C51152}" sibTransId="{FBB98D83-A0EB-42B1-810A-446157F401B1}"/>
    <dgm:cxn modelId="{0F9C6371-EEE2-43EA-BC7B-C0A334EDC6C9}" type="presOf" srcId="{59671CAB-30E4-4F48-801D-F6D44B7FD144}" destId="{1C01B307-1FBC-40DD-9002-272C33E4AF4E}" srcOrd="0" destOrd="0" presId="urn:microsoft.com/office/officeart/2008/layout/AlternatingHexagons"/>
    <dgm:cxn modelId="{7FD774C8-B005-49FD-803A-A5A079EEAC48}" type="presOf" srcId="{70B49AB6-9A66-47A2-9C51-CD6912D591E3}" destId="{08D26ED4-FDB1-4A42-958B-C800A3067C5B}" srcOrd="0" destOrd="0" presId="urn:microsoft.com/office/officeart/2008/layout/AlternatingHexagons"/>
    <dgm:cxn modelId="{7304E5CB-E052-4E0F-84CD-95B90106762B}" type="presOf" srcId="{614DFC9F-34DD-4623-87BF-962C595CBB94}" destId="{A6858FC4-4F21-4D3C-AD52-33DB63339FF6}" srcOrd="0" destOrd="0" presId="urn:microsoft.com/office/officeart/2008/layout/AlternatingHexagons"/>
    <dgm:cxn modelId="{6DAA32E1-6A4B-4A33-8636-0F128A4AB0FD}" srcId="{C455806B-72BB-4742-A400-13F387003DF0}" destId="{25DFAB80-E89B-44E3-AA5C-09A87D2D75B6}" srcOrd="0" destOrd="0" parTransId="{6C24F149-F4D6-40BB-9632-D8FAE06A2E46}" sibTransId="{59671CAB-30E4-4F48-801D-F6D44B7FD144}"/>
    <dgm:cxn modelId="{A89465EC-E88E-4BD1-8492-E2E8300450E2}" type="presOf" srcId="{FBB98D83-A0EB-42B1-810A-446157F401B1}" destId="{9B8F2ADA-B555-49D9-8211-61D106F45F3C}" srcOrd="0" destOrd="0" presId="urn:microsoft.com/office/officeart/2008/layout/AlternatingHexagons"/>
    <dgm:cxn modelId="{967052F6-97EA-41B4-8A99-0152D49D1BFD}" type="presOf" srcId="{C455806B-72BB-4742-A400-13F387003DF0}" destId="{29DA62C9-BB93-4C3B-9186-152CC36542D5}" srcOrd="0" destOrd="0" presId="urn:microsoft.com/office/officeart/2008/layout/AlternatingHexagons"/>
    <dgm:cxn modelId="{1E7ED7FA-4F1F-400B-9BE3-38626FAC5555}" type="presOf" srcId="{EB3343DA-9AAC-4393-ABB2-EE1EB0CC8922}" destId="{97A6E0DF-6D28-4E7B-9391-34101BBB01F5}" srcOrd="0" destOrd="0" presId="urn:microsoft.com/office/officeart/2008/layout/AlternatingHexagons"/>
    <dgm:cxn modelId="{741E48F7-0CC0-488A-A8CE-E7593188F5A3}" type="presParOf" srcId="{29DA62C9-BB93-4C3B-9186-152CC36542D5}" destId="{90AC3F76-06A5-4025-A033-F59045CC8DCE}" srcOrd="0" destOrd="0" presId="urn:microsoft.com/office/officeart/2008/layout/AlternatingHexagons"/>
    <dgm:cxn modelId="{0A1ABA2C-274C-4C79-B96B-EAA3F890051D}" type="presParOf" srcId="{90AC3F76-06A5-4025-A033-F59045CC8DCE}" destId="{258925BB-29E8-4B9F-BDD2-3104600061EA}" srcOrd="0" destOrd="0" presId="urn:microsoft.com/office/officeart/2008/layout/AlternatingHexagons"/>
    <dgm:cxn modelId="{F77FE7EB-DB39-4EF5-85A6-6D52F022F56E}" type="presParOf" srcId="{90AC3F76-06A5-4025-A033-F59045CC8DCE}" destId="{97A6E0DF-6D28-4E7B-9391-34101BBB01F5}" srcOrd="1" destOrd="0" presId="urn:microsoft.com/office/officeart/2008/layout/AlternatingHexagons"/>
    <dgm:cxn modelId="{76CE8F6A-B656-41DE-8480-E47434078AA3}" type="presParOf" srcId="{90AC3F76-06A5-4025-A033-F59045CC8DCE}" destId="{9DAF7AD4-4845-41EA-875B-4FD8AAD89CA2}" srcOrd="2" destOrd="0" presId="urn:microsoft.com/office/officeart/2008/layout/AlternatingHexagons"/>
    <dgm:cxn modelId="{D1BD2207-28C0-476A-B2DC-0C855E88F76C}" type="presParOf" srcId="{90AC3F76-06A5-4025-A033-F59045CC8DCE}" destId="{65F7F6C2-6B2E-400E-92CC-9682C0C7C3D5}" srcOrd="3" destOrd="0" presId="urn:microsoft.com/office/officeart/2008/layout/AlternatingHexagons"/>
    <dgm:cxn modelId="{8340377E-6855-463F-ACB6-19D7E00730AB}" type="presParOf" srcId="{90AC3F76-06A5-4025-A033-F59045CC8DCE}" destId="{1C01B307-1FBC-40DD-9002-272C33E4AF4E}" srcOrd="4" destOrd="0" presId="urn:microsoft.com/office/officeart/2008/layout/AlternatingHexagons"/>
    <dgm:cxn modelId="{C648F8FB-5C99-47E5-8C6C-DD1B5BFD5F3D}" type="presParOf" srcId="{29DA62C9-BB93-4C3B-9186-152CC36542D5}" destId="{908BFAAE-3934-4760-822D-E979E13A7CED}" srcOrd="1" destOrd="0" presId="urn:microsoft.com/office/officeart/2008/layout/AlternatingHexagons"/>
    <dgm:cxn modelId="{59AD3EE5-DFC6-46D2-A585-44F5F3E9B929}" type="presParOf" srcId="{29DA62C9-BB93-4C3B-9186-152CC36542D5}" destId="{60FC3809-9999-49CD-84D0-F870A091C1F4}" srcOrd="2" destOrd="0" presId="urn:microsoft.com/office/officeart/2008/layout/AlternatingHexagons"/>
    <dgm:cxn modelId="{95BC2C49-2299-4804-80D6-F8DCC16DB52B}" type="presParOf" srcId="{60FC3809-9999-49CD-84D0-F870A091C1F4}" destId="{08D26ED4-FDB1-4A42-958B-C800A3067C5B}" srcOrd="0" destOrd="0" presId="urn:microsoft.com/office/officeart/2008/layout/AlternatingHexagons"/>
    <dgm:cxn modelId="{69C96821-BE5E-4F6A-89B9-02A2ED3992BC}" type="presParOf" srcId="{60FC3809-9999-49CD-84D0-F870A091C1F4}" destId="{4A28AB04-3C4B-4416-BA33-DA3C044C71B2}" srcOrd="1" destOrd="0" presId="urn:microsoft.com/office/officeart/2008/layout/AlternatingHexagons"/>
    <dgm:cxn modelId="{B8056622-FA41-4D46-A8A5-D991820434A1}" type="presParOf" srcId="{60FC3809-9999-49CD-84D0-F870A091C1F4}" destId="{2594AF4B-F669-437B-9FC5-9505BE2C0F8E}" srcOrd="2" destOrd="0" presId="urn:microsoft.com/office/officeart/2008/layout/AlternatingHexagons"/>
    <dgm:cxn modelId="{5BF9EDB5-35C5-4AF4-A21D-BED22EFF3925}" type="presParOf" srcId="{60FC3809-9999-49CD-84D0-F870A091C1F4}" destId="{983C35E0-3C42-4B19-9916-10F7AFBADFF3}" srcOrd="3" destOrd="0" presId="urn:microsoft.com/office/officeart/2008/layout/AlternatingHexagons"/>
    <dgm:cxn modelId="{493D019B-BFF4-4CE5-ACFE-C3362EFC3FC9}" type="presParOf" srcId="{60FC3809-9999-49CD-84D0-F870A091C1F4}" destId="{9B8F2ADA-B555-49D9-8211-61D106F45F3C}" srcOrd="4" destOrd="0" presId="urn:microsoft.com/office/officeart/2008/layout/AlternatingHexagons"/>
    <dgm:cxn modelId="{5F005476-6026-467B-8D9E-9A75A85FEEFA}" type="presParOf" srcId="{29DA62C9-BB93-4C3B-9186-152CC36542D5}" destId="{D9F273A0-3FB9-45FE-B427-A65802E901A9}" srcOrd="3" destOrd="0" presId="urn:microsoft.com/office/officeart/2008/layout/AlternatingHexagons"/>
    <dgm:cxn modelId="{03FC3F55-A6E3-4CE2-933A-9F56BF0B8547}" type="presParOf" srcId="{29DA62C9-BB93-4C3B-9186-152CC36542D5}" destId="{409B5FD3-B255-46C3-8ACF-CA671AB63E9C}" srcOrd="4" destOrd="0" presId="urn:microsoft.com/office/officeart/2008/layout/AlternatingHexagons"/>
    <dgm:cxn modelId="{4E512AFE-DF71-4E14-A778-E88BAC1E73B2}" type="presParOf" srcId="{409B5FD3-B255-46C3-8ACF-CA671AB63E9C}" destId="{A6858FC4-4F21-4D3C-AD52-33DB63339FF6}" srcOrd="0" destOrd="0" presId="urn:microsoft.com/office/officeart/2008/layout/AlternatingHexagons"/>
    <dgm:cxn modelId="{DEDC4C5B-643E-4128-8202-DE76E87E0AEB}" type="presParOf" srcId="{409B5FD3-B255-46C3-8ACF-CA671AB63E9C}" destId="{49394AE6-DCE3-4A93-B8AC-C2F9530E40DE}" srcOrd="1" destOrd="0" presId="urn:microsoft.com/office/officeart/2008/layout/AlternatingHexagons"/>
    <dgm:cxn modelId="{2B7CD988-6082-4832-8453-E3213F840263}" type="presParOf" srcId="{409B5FD3-B255-46C3-8ACF-CA671AB63E9C}" destId="{43B04CF0-054D-4189-8930-4826CB21D1E6}" srcOrd="2" destOrd="0" presId="urn:microsoft.com/office/officeart/2008/layout/AlternatingHexagons"/>
    <dgm:cxn modelId="{36309176-649D-44F3-9F9F-1E2DD30DD9C3}" type="presParOf" srcId="{409B5FD3-B255-46C3-8ACF-CA671AB63E9C}" destId="{068B5F13-763C-4A00-B977-942C0E35D29E}" srcOrd="3" destOrd="0" presId="urn:microsoft.com/office/officeart/2008/layout/AlternatingHexagons"/>
    <dgm:cxn modelId="{A6570FF7-A3B8-4DBB-B95C-C78A2BFECF44}" type="presParOf" srcId="{409B5FD3-B255-46C3-8ACF-CA671AB63E9C}" destId="{94449AFC-2505-452F-A429-48FF92AFECA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16DA3A-4349-4D51-A01C-6DAE0BEE8A9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929B8499-F0C7-4E88-9833-A490A7B464C8}">
      <dgm:prSet phldrT="[Text]" custT="1"/>
      <dgm:spPr/>
      <dgm:t>
        <a:bodyPr/>
        <a:lstStyle/>
        <a:p>
          <a:r>
            <a:rPr lang="en-MY" sz="1100" b="1" dirty="0"/>
            <a:t>Explore Business Values</a:t>
          </a:r>
        </a:p>
      </dgm:t>
    </dgm:pt>
    <dgm:pt modelId="{ECA5856C-18EA-48B8-8843-E62427CD1469}" type="parTrans" cxnId="{DF03A8DD-C4B4-4E06-850F-FE59C08B27CD}">
      <dgm:prSet/>
      <dgm:spPr/>
      <dgm:t>
        <a:bodyPr/>
        <a:lstStyle/>
        <a:p>
          <a:endParaRPr lang="en-MY"/>
        </a:p>
      </dgm:t>
    </dgm:pt>
    <dgm:pt modelId="{447BA738-F1F5-4E54-B6DC-E75936E443AB}" type="sibTrans" cxnId="{DF03A8DD-C4B4-4E06-850F-FE59C08B27CD}">
      <dgm:prSet/>
      <dgm:spPr/>
      <dgm:t>
        <a:bodyPr/>
        <a:lstStyle/>
        <a:p>
          <a:endParaRPr lang="en-MY"/>
        </a:p>
      </dgm:t>
    </dgm:pt>
    <dgm:pt modelId="{E773CFB1-7B7E-4418-AB9B-7B0A96744158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Identify Critical Knowledge</a:t>
          </a:r>
        </a:p>
      </dgm:t>
    </dgm:pt>
    <dgm:pt modelId="{712F38D9-A0EF-44C7-AD14-E36B133E99BC}" type="parTrans" cxnId="{AA82C035-F127-4D1E-9865-EB67925C594A}">
      <dgm:prSet/>
      <dgm:spPr/>
      <dgm:t>
        <a:bodyPr/>
        <a:lstStyle/>
        <a:p>
          <a:endParaRPr lang="en-MY"/>
        </a:p>
      </dgm:t>
    </dgm:pt>
    <dgm:pt modelId="{AE0CCF1E-82F0-463F-96BD-616270C20F4C}" type="sibTrans" cxnId="{AA82C035-F127-4D1E-9865-EB67925C594A}">
      <dgm:prSet/>
      <dgm:spPr/>
      <dgm:t>
        <a:bodyPr/>
        <a:lstStyle/>
        <a:p>
          <a:endParaRPr lang="en-MY"/>
        </a:p>
      </dgm:t>
    </dgm:pt>
    <dgm:pt modelId="{D2ECACB7-15EE-4B21-8C5C-78FF6F25AAAD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Stakeholders Buy-Ins</a:t>
          </a:r>
        </a:p>
      </dgm:t>
    </dgm:pt>
    <dgm:pt modelId="{F7612532-7F3F-45AD-B56F-C88BBE4B40B6}" type="parTrans" cxnId="{C4E8E5EC-05AC-4592-8F84-BD88C35D3758}">
      <dgm:prSet/>
      <dgm:spPr/>
      <dgm:t>
        <a:bodyPr/>
        <a:lstStyle/>
        <a:p>
          <a:endParaRPr lang="en-MY"/>
        </a:p>
      </dgm:t>
    </dgm:pt>
    <dgm:pt modelId="{BA38C6F9-9000-49F5-A29D-BB52B3365971}" type="sibTrans" cxnId="{C4E8E5EC-05AC-4592-8F84-BD88C35D3758}">
      <dgm:prSet/>
      <dgm:spPr/>
      <dgm:t>
        <a:bodyPr/>
        <a:lstStyle/>
        <a:p>
          <a:endParaRPr lang="en-MY"/>
        </a:p>
      </dgm:t>
    </dgm:pt>
    <dgm:pt modelId="{018BD91A-44B8-455C-B2DD-33882F1071D6}">
      <dgm:prSet phldrT="[Text]" custT="1"/>
      <dgm:spPr/>
      <dgm:t>
        <a:bodyPr/>
        <a:lstStyle/>
        <a:p>
          <a:r>
            <a:rPr lang="en-MY" sz="1100" b="1" dirty="0"/>
            <a:t>Develop KM Strategy</a:t>
          </a:r>
        </a:p>
      </dgm:t>
    </dgm:pt>
    <dgm:pt modelId="{E20697C1-4BFA-450E-A576-4375ED9C0697}" type="parTrans" cxnId="{26F91AA1-6F88-4270-8F5E-CC86E865B134}">
      <dgm:prSet/>
      <dgm:spPr/>
      <dgm:t>
        <a:bodyPr/>
        <a:lstStyle/>
        <a:p>
          <a:endParaRPr lang="en-MY"/>
        </a:p>
      </dgm:t>
    </dgm:pt>
    <dgm:pt modelId="{26389008-FCCE-47DB-AB30-40ECCD323047}" type="sibTrans" cxnId="{26F91AA1-6F88-4270-8F5E-CC86E865B134}">
      <dgm:prSet/>
      <dgm:spPr/>
      <dgm:t>
        <a:bodyPr/>
        <a:lstStyle/>
        <a:p>
          <a:endParaRPr lang="en-MY"/>
        </a:p>
      </dgm:t>
    </dgm:pt>
    <dgm:pt modelId="{A1F593B1-DCEF-4150-B83F-2B97240CEBD7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Determine Current State</a:t>
          </a:r>
        </a:p>
      </dgm:t>
    </dgm:pt>
    <dgm:pt modelId="{BFA95D53-83B4-4D3A-8DD3-11A547FB305A}" type="parTrans" cxnId="{0F263506-A12F-4B2E-A93D-8A19D9B8F5E6}">
      <dgm:prSet/>
      <dgm:spPr/>
      <dgm:t>
        <a:bodyPr/>
        <a:lstStyle/>
        <a:p>
          <a:endParaRPr lang="en-MY"/>
        </a:p>
      </dgm:t>
    </dgm:pt>
    <dgm:pt modelId="{B5EA7E98-6285-429E-94EA-FD6D8A65584A}" type="sibTrans" cxnId="{0F263506-A12F-4B2E-A93D-8A19D9B8F5E6}">
      <dgm:prSet/>
      <dgm:spPr/>
      <dgm:t>
        <a:bodyPr/>
        <a:lstStyle/>
        <a:p>
          <a:endParaRPr lang="en-MY"/>
        </a:p>
      </dgm:t>
    </dgm:pt>
    <dgm:pt modelId="{F9A03A27-80FA-4525-996B-945865504B8A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Governance Framework</a:t>
          </a:r>
        </a:p>
      </dgm:t>
    </dgm:pt>
    <dgm:pt modelId="{DEA4608A-154F-4A64-AD58-31352C32F00E}" type="parTrans" cxnId="{EF3F342B-2ECE-4C86-B49B-325F1809FC9C}">
      <dgm:prSet/>
      <dgm:spPr/>
      <dgm:t>
        <a:bodyPr/>
        <a:lstStyle/>
        <a:p>
          <a:endParaRPr lang="en-MY"/>
        </a:p>
      </dgm:t>
    </dgm:pt>
    <dgm:pt modelId="{D0AE3C5D-7E74-4247-A44C-6B0A565B0D5D}" type="sibTrans" cxnId="{EF3F342B-2ECE-4C86-B49B-325F1809FC9C}">
      <dgm:prSet/>
      <dgm:spPr/>
      <dgm:t>
        <a:bodyPr/>
        <a:lstStyle/>
        <a:p>
          <a:endParaRPr lang="en-MY"/>
        </a:p>
      </dgm:t>
    </dgm:pt>
    <dgm:pt modelId="{ED6FEAAF-B83A-4280-9259-305D85FAE8A2}">
      <dgm:prSet phldrT="[Text]" custT="1"/>
      <dgm:spPr/>
      <dgm:t>
        <a:bodyPr/>
        <a:lstStyle/>
        <a:p>
          <a:r>
            <a:rPr lang="en-MY" sz="1100" b="1" dirty="0"/>
            <a:t>Design KM Capabilities</a:t>
          </a:r>
        </a:p>
      </dgm:t>
    </dgm:pt>
    <dgm:pt modelId="{902FCD1A-89FD-435E-9F98-8426CFA2EE88}" type="parTrans" cxnId="{E5176C69-A9CC-4AB4-9074-C78107DE84C3}">
      <dgm:prSet/>
      <dgm:spPr/>
      <dgm:t>
        <a:bodyPr/>
        <a:lstStyle/>
        <a:p>
          <a:endParaRPr lang="en-MY"/>
        </a:p>
      </dgm:t>
    </dgm:pt>
    <dgm:pt modelId="{45671FAF-E349-4C7C-A5CB-79A1575364A1}" type="sibTrans" cxnId="{E5176C69-A9CC-4AB4-9074-C78107DE84C3}">
      <dgm:prSet/>
      <dgm:spPr/>
      <dgm:t>
        <a:bodyPr/>
        <a:lstStyle/>
        <a:p>
          <a:endParaRPr lang="en-MY"/>
        </a:p>
      </dgm:t>
    </dgm:pt>
    <dgm:pt modelId="{BE70ABC5-9A3B-4E0D-A68D-6F5E509065E8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Forming Design Teams</a:t>
          </a:r>
        </a:p>
      </dgm:t>
    </dgm:pt>
    <dgm:pt modelId="{64D760F6-8989-40EE-836D-257447B6FE55}" type="parTrans" cxnId="{D0577C3C-F4C0-43EA-B05D-A0BE57868AEE}">
      <dgm:prSet/>
      <dgm:spPr/>
      <dgm:t>
        <a:bodyPr/>
        <a:lstStyle/>
        <a:p>
          <a:endParaRPr lang="en-MY"/>
        </a:p>
      </dgm:t>
    </dgm:pt>
    <dgm:pt modelId="{F4EC88F7-E0A0-4459-86DB-A78E8B617100}" type="sibTrans" cxnId="{D0577C3C-F4C0-43EA-B05D-A0BE57868AEE}">
      <dgm:prSet/>
      <dgm:spPr/>
      <dgm:t>
        <a:bodyPr/>
        <a:lstStyle/>
        <a:p>
          <a:endParaRPr lang="en-MY"/>
        </a:p>
      </dgm:t>
    </dgm:pt>
    <dgm:pt modelId="{91537D74-8C1C-4EB8-8267-94EE375CC4E0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Design Model Capabilities</a:t>
          </a:r>
        </a:p>
      </dgm:t>
    </dgm:pt>
    <dgm:pt modelId="{866BDE40-90B3-44D0-AE7F-0D330A7211F7}" type="parTrans" cxnId="{E93E85C3-003F-4463-B189-276106EE5E81}">
      <dgm:prSet/>
      <dgm:spPr/>
      <dgm:t>
        <a:bodyPr/>
        <a:lstStyle/>
        <a:p>
          <a:endParaRPr lang="en-MY"/>
        </a:p>
      </dgm:t>
    </dgm:pt>
    <dgm:pt modelId="{267A5721-EFC7-457D-BEB2-CA1C07670A02}" type="sibTrans" cxnId="{E93E85C3-003F-4463-B189-276106EE5E81}">
      <dgm:prSet/>
      <dgm:spPr/>
      <dgm:t>
        <a:bodyPr/>
        <a:lstStyle/>
        <a:p>
          <a:endParaRPr lang="en-MY"/>
        </a:p>
      </dgm:t>
    </dgm:pt>
    <dgm:pt modelId="{E5A8C80A-48E5-44C1-9427-0F7A18318703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Align KM to Business Functions</a:t>
          </a:r>
        </a:p>
      </dgm:t>
    </dgm:pt>
    <dgm:pt modelId="{C2409323-E314-4E25-9FE0-CCA97A908E14}" type="sibTrans" cxnId="{9FFD77A4-E94D-448B-BE2F-C52769456EA3}">
      <dgm:prSet/>
      <dgm:spPr/>
      <dgm:t>
        <a:bodyPr/>
        <a:lstStyle/>
        <a:p>
          <a:endParaRPr lang="en-MY"/>
        </a:p>
      </dgm:t>
    </dgm:pt>
    <dgm:pt modelId="{98266F69-D1A7-43D5-9C45-FBC7EDD65FDA}" type="parTrans" cxnId="{9FFD77A4-E94D-448B-BE2F-C52769456EA3}">
      <dgm:prSet/>
      <dgm:spPr/>
      <dgm:t>
        <a:bodyPr/>
        <a:lstStyle/>
        <a:p>
          <a:endParaRPr lang="en-MY"/>
        </a:p>
      </dgm:t>
    </dgm:pt>
    <dgm:pt modelId="{ADF6C31D-49D5-4CB2-AC08-E02CE1B35832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Implementation Plan</a:t>
          </a:r>
        </a:p>
      </dgm:t>
    </dgm:pt>
    <dgm:pt modelId="{A728943A-900F-4A73-8ABE-D64B5688E886}" type="parTrans" cxnId="{7022145E-6961-4EB2-9432-C80592FB1A65}">
      <dgm:prSet/>
      <dgm:spPr/>
      <dgm:t>
        <a:bodyPr/>
        <a:lstStyle/>
        <a:p>
          <a:endParaRPr lang="en-MY"/>
        </a:p>
      </dgm:t>
    </dgm:pt>
    <dgm:pt modelId="{757ED5F4-79DD-4735-A855-3983CC878EB6}" type="sibTrans" cxnId="{7022145E-6961-4EB2-9432-C80592FB1A65}">
      <dgm:prSet/>
      <dgm:spPr/>
      <dgm:t>
        <a:bodyPr/>
        <a:lstStyle/>
        <a:p>
          <a:endParaRPr lang="en-MY"/>
        </a:p>
      </dgm:t>
    </dgm:pt>
    <dgm:pt modelId="{8E43C2F6-534A-4D4E-B012-3DEFA0EDD965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Scope &amp; Prioritization</a:t>
          </a:r>
        </a:p>
      </dgm:t>
    </dgm:pt>
    <dgm:pt modelId="{DB2517ED-DECC-4868-867C-D8E18722F283}" type="parTrans" cxnId="{C31589AF-89EE-4065-ABF4-B49225F982AB}">
      <dgm:prSet/>
      <dgm:spPr/>
      <dgm:t>
        <a:bodyPr/>
        <a:lstStyle/>
        <a:p>
          <a:endParaRPr lang="en-MY"/>
        </a:p>
      </dgm:t>
    </dgm:pt>
    <dgm:pt modelId="{8B2F4C42-8DE4-4225-90E2-0143FBE36A7E}" type="sibTrans" cxnId="{C31589AF-89EE-4065-ABF4-B49225F982AB}">
      <dgm:prSet/>
      <dgm:spPr/>
      <dgm:t>
        <a:bodyPr/>
        <a:lstStyle/>
        <a:p>
          <a:endParaRPr lang="en-MY"/>
        </a:p>
      </dgm:t>
    </dgm:pt>
    <dgm:pt modelId="{419F1D97-51DD-4700-B63F-A7CA7753F922}">
      <dgm:prSet phldrT="[Text]" custT="1"/>
      <dgm:spPr/>
      <dgm:t>
        <a:bodyPr/>
        <a:lstStyle/>
        <a:p>
          <a:r>
            <a:rPr lang="en-MY" sz="1100" b="1" dirty="0"/>
            <a:t>Implement KM Capabilities</a:t>
          </a:r>
        </a:p>
      </dgm:t>
    </dgm:pt>
    <dgm:pt modelId="{B01D6B38-DE78-4362-9CA4-2FE063178940}" type="parTrans" cxnId="{6D69E07F-3E45-4313-B3C7-5440C9C34F2D}">
      <dgm:prSet/>
      <dgm:spPr/>
      <dgm:t>
        <a:bodyPr/>
        <a:lstStyle/>
        <a:p>
          <a:endParaRPr lang="en-MY"/>
        </a:p>
      </dgm:t>
    </dgm:pt>
    <dgm:pt modelId="{8D407102-1738-4A1C-BA8A-7BEAF37FE5A8}" type="sibTrans" cxnId="{6D69E07F-3E45-4313-B3C7-5440C9C34F2D}">
      <dgm:prSet/>
      <dgm:spPr/>
      <dgm:t>
        <a:bodyPr/>
        <a:lstStyle/>
        <a:p>
          <a:endParaRPr lang="en-MY"/>
        </a:p>
      </dgm:t>
    </dgm:pt>
    <dgm:pt modelId="{85B4C75E-CE1D-44AD-B99C-AEE180D2055D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Leverage &amp; Enhance Existing IT</a:t>
          </a:r>
        </a:p>
      </dgm:t>
    </dgm:pt>
    <dgm:pt modelId="{DE3C5D44-116D-47AB-BD36-8A3347F6421B}" type="parTrans" cxnId="{64739716-A365-4B25-BD22-CC5C87414EE4}">
      <dgm:prSet/>
      <dgm:spPr/>
      <dgm:t>
        <a:bodyPr/>
        <a:lstStyle/>
        <a:p>
          <a:endParaRPr lang="en-MY"/>
        </a:p>
      </dgm:t>
    </dgm:pt>
    <dgm:pt modelId="{C602C973-2A51-4F4D-A7A2-59AF2F913FFC}" type="sibTrans" cxnId="{64739716-A365-4B25-BD22-CC5C87414EE4}">
      <dgm:prSet/>
      <dgm:spPr/>
      <dgm:t>
        <a:bodyPr/>
        <a:lstStyle/>
        <a:p>
          <a:endParaRPr lang="en-MY"/>
        </a:p>
      </dgm:t>
    </dgm:pt>
    <dgm:pt modelId="{1A6C4657-C02D-4CD0-8058-D82E7AEF28DB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Develop Measures</a:t>
          </a:r>
        </a:p>
      </dgm:t>
    </dgm:pt>
    <dgm:pt modelId="{5CD59B5B-3ECD-4A73-9FE0-81A60E3E11AF}" type="parTrans" cxnId="{08ED34F6-FA22-4A2A-927A-545A88A9D60E}">
      <dgm:prSet/>
      <dgm:spPr/>
      <dgm:t>
        <a:bodyPr/>
        <a:lstStyle/>
        <a:p>
          <a:endParaRPr lang="en-MY"/>
        </a:p>
      </dgm:t>
    </dgm:pt>
    <dgm:pt modelId="{91DD0C79-72CA-4AE1-9A16-2F6DF7472C8A}" type="sibTrans" cxnId="{08ED34F6-FA22-4A2A-927A-545A88A9D60E}">
      <dgm:prSet/>
      <dgm:spPr/>
      <dgm:t>
        <a:bodyPr/>
        <a:lstStyle/>
        <a:p>
          <a:endParaRPr lang="en-MY"/>
        </a:p>
      </dgm:t>
    </dgm:pt>
    <dgm:pt modelId="{2567EC83-AD5A-4BD3-B348-093E14C13040}">
      <dgm:prSet phldrT="[Text]" custT="1"/>
      <dgm:spPr/>
      <dgm:t>
        <a:bodyPr/>
        <a:lstStyle/>
        <a:p>
          <a:r>
            <a:rPr lang="en-MY" sz="1100" b="1" dirty="0"/>
            <a:t>Evolve </a:t>
          </a:r>
        </a:p>
      </dgm:t>
    </dgm:pt>
    <dgm:pt modelId="{F5DAF1EE-4CBC-48E8-822C-3C8D59C7AE39}" type="parTrans" cxnId="{D652262B-4A95-427D-8C01-463750F8DC97}">
      <dgm:prSet/>
      <dgm:spPr/>
      <dgm:t>
        <a:bodyPr/>
        <a:lstStyle/>
        <a:p>
          <a:endParaRPr lang="en-MY"/>
        </a:p>
      </dgm:t>
    </dgm:pt>
    <dgm:pt modelId="{05C965EA-A71B-4FA0-A436-A5BB74B07BEC}" type="sibTrans" cxnId="{D652262B-4A95-427D-8C01-463750F8DC97}">
      <dgm:prSet/>
      <dgm:spPr/>
      <dgm:t>
        <a:bodyPr/>
        <a:lstStyle/>
        <a:p>
          <a:endParaRPr lang="en-MY"/>
        </a:p>
      </dgm:t>
    </dgm:pt>
    <dgm:pt modelId="{756CBBFE-68B2-49B5-BCBB-3BD36FBD24C9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Evolve KM Capabilities</a:t>
          </a:r>
        </a:p>
      </dgm:t>
    </dgm:pt>
    <dgm:pt modelId="{B8E7DB0C-397B-45DD-8AD1-1D89BD37F36C}" type="parTrans" cxnId="{585F0E54-A3AC-445D-98E0-00AAA2408A40}">
      <dgm:prSet/>
      <dgm:spPr/>
      <dgm:t>
        <a:bodyPr/>
        <a:lstStyle/>
        <a:p>
          <a:endParaRPr lang="en-MY"/>
        </a:p>
      </dgm:t>
    </dgm:pt>
    <dgm:pt modelId="{DD5E3923-A0BC-4D2D-BC45-DEE495B31227}" type="sibTrans" cxnId="{585F0E54-A3AC-445D-98E0-00AAA2408A40}">
      <dgm:prSet/>
      <dgm:spPr/>
      <dgm:t>
        <a:bodyPr/>
        <a:lstStyle/>
        <a:p>
          <a:endParaRPr lang="en-MY"/>
        </a:p>
      </dgm:t>
    </dgm:pt>
    <dgm:pt modelId="{EAEE6E91-4E47-4A3C-B740-04C3CB4476D0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Align KM with Business Priorities</a:t>
          </a:r>
        </a:p>
      </dgm:t>
    </dgm:pt>
    <dgm:pt modelId="{FB621D0D-238B-45D7-B6C0-38EA6FD5B32D}" type="parTrans" cxnId="{E070F94D-C5BD-488F-8E3D-4F1C80D6F77E}">
      <dgm:prSet/>
      <dgm:spPr/>
      <dgm:t>
        <a:bodyPr/>
        <a:lstStyle/>
        <a:p>
          <a:endParaRPr lang="en-MY"/>
        </a:p>
      </dgm:t>
    </dgm:pt>
    <dgm:pt modelId="{62576BF6-0C08-4BFB-A312-20F1BAFC226B}" type="sibTrans" cxnId="{E070F94D-C5BD-488F-8E3D-4F1C80D6F77E}">
      <dgm:prSet/>
      <dgm:spPr/>
      <dgm:t>
        <a:bodyPr/>
        <a:lstStyle/>
        <a:p>
          <a:endParaRPr lang="en-MY"/>
        </a:p>
      </dgm:t>
    </dgm:pt>
    <dgm:pt modelId="{9DD15B82-59DF-4D76-BC09-FEB5F1B50E48}">
      <dgm:prSet phldrT="[Text]" custT="1"/>
      <dgm:spPr/>
      <dgm:t>
        <a:bodyPr/>
        <a:lstStyle/>
        <a:p>
          <a:r>
            <a:rPr lang="en-MY" sz="1100" b="1" dirty="0"/>
            <a:t>Sustain</a:t>
          </a:r>
        </a:p>
      </dgm:t>
    </dgm:pt>
    <dgm:pt modelId="{910B82AA-A65D-47D2-B4A6-175EC84B4656}" type="parTrans" cxnId="{40E1DEDE-782B-4FA6-B637-B4B07936968B}">
      <dgm:prSet/>
      <dgm:spPr/>
      <dgm:t>
        <a:bodyPr/>
        <a:lstStyle/>
        <a:p>
          <a:endParaRPr lang="en-MY"/>
        </a:p>
      </dgm:t>
    </dgm:pt>
    <dgm:pt modelId="{8D328E8D-6DD5-4807-8767-234E8CE2F081}" type="sibTrans" cxnId="{40E1DEDE-782B-4FA6-B637-B4B07936968B}">
      <dgm:prSet/>
      <dgm:spPr/>
      <dgm:t>
        <a:bodyPr/>
        <a:lstStyle/>
        <a:p>
          <a:endParaRPr lang="en-MY"/>
        </a:p>
      </dgm:t>
    </dgm:pt>
    <dgm:pt modelId="{7F2BBE90-E81D-4CD4-B0BE-042C4752A01D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Sustain Awareness &amp; Engagement</a:t>
          </a:r>
        </a:p>
      </dgm:t>
    </dgm:pt>
    <dgm:pt modelId="{6B30E0DE-2A49-45B6-9C01-6DB8E18E69A3}" type="parTrans" cxnId="{E9A1A20A-122F-4314-AEE7-E100BCF40B54}">
      <dgm:prSet/>
      <dgm:spPr/>
      <dgm:t>
        <a:bodyPr/>
        <a:lstStyle/>
        <a:p>
          <a:endParaRPr lang="en-MY"/>
        </a:p>
      </dgm:t>
    </dgm:pt>
    <dgm:pt modelId="{75B6AACC-1AA1-4CEF-A862-67C67D215062}" type="sibTrans" cxnId="{E9A1A20A-122F-4314-AEE7-E100BCF40B54}">
      <dgm:prSet/>
      <dgm:spPr/>
      <dgm:t>
        <a:bodyPr/>
        <a:lstStyle/>
        <a:p>
          <a:endParaRPr lang="en-MY"/>
        </a:p>
      </dgm:t>
    </dgm:pt>
    <dgm:pt modelId="{E80A3845-8CC7-40DD-83E4-52267325874B}">
      <dgm:prSet phldrT="[Text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MY" sz="1200" dirty="0">
              <a:solidFill>
                <a:schemeClr val="bg1"/>
              </a:solidFill>
            </a:rPr>
            <a:t>Expand KM Infrastructure to Meet Demand</a:t>
          </a:r>
        </a:p>
      </dgm:t>
    </dgm:pt>
    <dgm:pt modelId="{1CAB56AF-8DF6-4D0B-8A38-C89EDB8D0686}" type="parTrans" cxnId="{92635E5C-94C0-4085-A3B1-4ADBD8776A3D}">
      <dgm:prSet/>
      <dgm:spPr/>
      <dgm:t>
        <a:bodyPr/>
        <a:lstStyle/>
        <a:p>
          <a:endParaRPr lang="en-MY"/>
        </a:p>
      </dgm:t>
    </dgm:pt>
    <dgm:pt modelId="{80755520-8626-4B9B-BC3E-15FC884C9238}" type="sibTrans" cxnId="{92635E5C-94C0-4085-A3B1-4ADBD8776A3D}">
      <dgm:prSet/>
      <dgm:spPr/>
      <dgm:t>
        <a:bodyPr/>
        <a:lstStyle/>
        <a:p>
          <a:endParaRPr lang="en-MY"/>
        </a:p>
      </dgm:t>
    </dgm:pt>
    <dgm:pt modelId="{EDE76D0F-2EC3-4AE6-AB5D-37757D494F88}" type="pres">
      <dgm:prSet presAssocID="{7816DA3A-4349-4D51-A01C-6DAE0BEE8A98}" presName="linearFlow" presStyleCnt="0">
        <dgm:presLayoutVars>
          <dgm:dir/>
          <dgm:animLvl val="lvl"/>
          <dgm:resizeHandles val="exact"/>
        </dgm:presLayoutVars>
      </dgm:prSet>
      <dgm:spPr/>
    </dgm:pt>
    <dgm:pt modelId="{750A1925-DE95-4F49-977F-31BADA11EBF1}" type="pres">
      <dgm:prSet presAssocID="{929B8499-F0C7-4E88-9833-A490A7B464C8}" presName="composite" presStyleCnt="0"/>
      <dgm:spPr/>
    </dgm:pt>
    <dgm:pt modelId="{677CBF79-5BC3-4348-92C2-980E21D98542}" type="pres">
      <dgm:prSet presAssocID="{929B8499-F0C7-4E88-9833-A490A7B464C8}" presName="parentText" presStyleLbl="alignNode1" presStyleIdx="0" presStyleCnt="6" custLinFactNeighborY="-1811">
        <dgm:presLayoutVars>
          <dgm:chMax val="1"/>
          <dgm:bulletEnabled val="1"/>
        </dgm:presLayoutVars>
      </dgm:prSet>
      <dgm:spPr/>
    </dgm:pt>
    <dgm:pt modelId="{54CF832F-1181-4C69-84E5-A1912599DE31}" type="pres">
      <dgm:prSet presAssocID="{929B8499-F0C7-4E88-9833-A490A7B464C8}" presName="descendantText" presStyleLbl="alignAcc1" presStyleIdx="0" presStyleCnt="6" custLinFactNeighborY="-2373">
        <dgm:presLayoutVars>
          <dgm:bulletEnabled val="1"/>
        </dgm:presLayoutVars>
      </dgm:prSet>
      <dgm:spPr/>
    </dgm:pt>
    <dgm:pt modelId="{E0041320-028B-42C7-B399-AC2083AD8301}" type="pres">
      <dgm:prSet presAssocID="{447BA738-F1F5-4E54-B6DC-E75936E443AB}" presName="sp" presStyleCnt="0"/>
      <dgm:spPr/>
    </dgm:pt>
    <dgm:pt modelId="{168C5EFE-2503-4F52-9A07-71196E3A7797}" type="pres">
      <dgm:prSet presAssocID="{018BD91A-44B8-455C-B2DD-33882F1071D6}" presName="composite" presStyleCnt="0"/>
      <dgm:spPr/>
    </dgm:pt>
    <dgm:pt modelId="{AC12A129-DC18-4781-A744-569FA5A42ED5}" type="pres">
      <dgm:prSet presAssocID="{018BD91A-44B8-455C-B2DD-33882F1071D6}" presName="parentText" presStyleLbl="alignNode1" presStyleIdx="1" presStyleCnt="6" custLinFactNeighborY="-1796">
        <dgm:presLayoutVars>
          <dgm:chMax val="1"/>
          <dgm:bulletEnabled val="1"/>
        </dgm:presLayoutVars>
      </dgm:prSet>
      <dgm:spPr/>
    </dgm:pt>
    <dgm:pt modelId="{8077C638-8BBF-4996-A811-1DDCCCC6F3B3}" type="pres">
      <dgm:prSet presAssocID="{018BD91A-44B8-455C-B2DD-33882F1071D6}" presName="descendantText" presStyleLbl="alignAcc1" presStyleIdx="1" presStyleCnt="6" custScaleY="114968" custLinFactNeighborX="0">
        <dgm:presLayoutVars>
          <dgm:bulletEnabled val="1"/>
        </dgm:presLayoutVars>
      </dgm:prSet>
      <dgm:spPr/>
    </dgm:pt>
    <dgm:pt modelId="{0207F316-84F2-4B57-B267-9FC5DA5E98E6}" type="pres">
      <dgm:prSet presAssocID="{26389008-FCCE-47DB-AB30-40ECCD323047}" presName="sp" presStyleCnt="0"/>
      <dgm:spPr/>
    </dgm:pt>
    <dgm:pt modelId="{5B9DA9BB-34A9-4159-A182-C004EA796744}" type="pres">
      <dgm:prSet presAssocID="{ED6FEAAF-B83A-4280-9259-305D85FAE8A2}" presName="composite" presStyleCnt="0"/>
      <dgm:spPr/>
    </dgm:pt>
    <dgm:pt modelId="{8F31746F-DE4F-4CB4-BC0A-F25F4B55EE71}" type="pres">
      <dgm:prSet presAssocID="{ED6FEAAF-B83A-4280-9259-305D85FAE8A2}" presName="parentText" presStyleLbl="alignNode1" presStyleIdx="2" presStyleCnt="6" custLinFactNeighborY="-1796">
        <dgm:presLayoutVars>
          <dgm:chMax val="1"/>
          <dgm:bulletEnabled val="1"/>
        </dgm:presLayoutVars>
      </dgm:prSet>
      <dgm:spPr/>
    </dgm:pt>
    <dgm:pt modelId="{AB730BCA-46C9-4B5F-B71F-A21F188F152F}" type="pres">
      <dgm:prSet presAssocID="{ED6FEAAF-B83A-4280-9259-305D85FAE8A2}" presName="descendantText" presStyleLbl="alignAcc1" presStyleIdx="2" presStyleCnt="6" custLinFactNeighborX="0">
        <dgm:presLayoutVars>
          <dgm:bulletEnabled val="1"/>
        </dgm:presLayoutVars>
      </dgm:prSet>
      <dgm:spPr/>
    </dgm:pt>
    <dgm:pt modelId="{FD3EFFA6-A736-4679-90F9-877C569473AD}" type="pres">
      <dgm:prSet presAssocID="{45671FAF-E349-4C7C-A5CB-79A1575364A1}" presName="sp" presStyleCnt="0"/>
      <dgm:spPr/>
    </dgm:pt>
    <dgm:pt modelId="{6BBB5C1A-B030-4774-B9CB-8654B05CA600}" type="pres">
      <dgm:prSet presAssocID="{419F1D97-51DD-4700-B63F-A7CA7753F922}" presName="composite" presStyleCnt="0"/>
      <dgm:spPr/>
    </dgm:pt>
    <dgm:pt modelId="{DFDDE31C-86EC-4C67-973B-4B729C4A1180}" type="pres">
      <dgm:prSet presAssocID="{419F1D97-51DD-4700-B63F-A7CA7753F922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87ED4107-7672-4735-8B1B-C374DED07C30}" type="pres">
      <dgm:prSet presAssocID="{419F1D97-51DD-4700-B63F-A7CA7753F922}" presName="descendantText" presStyleLbl="alignAcc1" presStyleIdx="3" presStyleCnt="6" custLinFactNeighborY="0">
        <dgm:presLayoutVars>
          <dgm:bulletEnabled val="1"/>
        </dgm:presLayoutVars>
      </dgm:prSet>
      <dgm:spPr/>
    </dgm:pt>
    <dgm:pt modelId="{B885D8B1-3B16-448E-85D1-D82061B7A8AD}" type="pres">
      <dgm:prSet presAssocID="{8D407102-1738-4A1C-BA8A-7BEAF37FE5A8}" presName="sp" presStyleCnt="0"/>
      <dgm:spPr/>
    </dgm:pt>
    <dgm:pt modelId="{63C1B719-F621-4377-BFC5-45DDE75860B0}" type="pres">
      <dgm:prSet presAssocID="{2567EC83-AD5A-4BD3-B348-093E14C13040}" presName="composite" presStyleCnt="0"/>
      <dgm:spPr/>
    </dgm:pt>
    <dgm:pt modelId="{B1EA1516-057A-49D6-9A91-9870B311FD97}" type="pres">
      <dgm:prSet presAssocID="{2567EC83-AD5A-4BD3-B348-093E14C13040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2DAF59D6-5E6E-41FA-9D3B-46049CB499D7}" type="pres">
      <dgm:prSet presAssocID="{2567EC83-AD5A-4BD3-B348-093E14C13040}" presName="descendantText" presStyleLbl="alignAcc1" presStyleIdx="4" presStyleCnt="6" custLinFactNeighborY="0">
        <dgm:presLayoutVars>
          <dgm:bulletEnabled val="1"/>
        </dgm:presLayoutVars>
      </dgm:prSet>
      <dgm:spPr/>
    </dgm:pt>
    <dgm:pt modelId="{B68A6B5E-C308-468E-AA55-DC891F620121}" type="pres">
      <dgm:prSet presAssocID="{05C965EA-A71B-4FA0-A436-A5BB74B07BEC}" presName="sp" presStyleCnt="0"/>
      <dgm:spPr/>
    </dgm:pt>
    <dgm:pt modelId="{C9DA7E60-38CA-4647-B0DE-66F38065BDB1}" type="pres">
      <dgm:prSet presAssocID="{9DD15B82-59DF-4D76-BC09-FEB5F1B50E48}" presName="composite" presStyleCnt="0"/>
      <dgm:spPr/>
    </dgm:pt>
    <dgm:pt modelId="{3C7C299B-8B66-4DB6-9B51-0E46BB5E8EAC}" type="pres">
      <dgm:prSet presAssocID="{9DD15B82-59DF-4D76-BC09-FEB5F1B50E48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89054744-F999-4774-A126-3CC2F2A2AC6D}" type="pres">
      <dgm:prSet presAssocID="{9DD15B82-59DF-4D76-BC09-FEB5F1B50E48}" presName="descendantText" presStyleLbl="alignAcc1" presStyleIdx="5" presStyleCnt="6" custLinFactNeighborY="0">
        <dgm:presLayoutVars>
          <dgm:bulletEnabled val="1"/>
        </dgm:presLayoutVars>
      </dgm:prSet>
      <dgm:spPr/>
    </dgm:pt>
  </dgm:ptLst>
  <dgm:cxnLst>
    <dgm:cxn modelId="{0F263506-A12F-4B2E-A93D-8A19D9B8F5E6}" srcId="{018BD91A-44B8-455C-B2DD-33882F1071D6}" destId="{A1F593B1-DCEF-4150-B83F-2B97240CEBD7}" srcOrd="0" destOrd="0" parTransId="{BFA95D53-83B4-4D3A-8DD3-11A547FB305A}" sibTransId="{B5EA7E98-6285-429E-94EA-FD6D8A65584A}"/>
    <dgm:cxn modelId="{B06D6409-E69C-453F-BCAD-80EB51D0BAC9}" type="presOf" srcId="{EAEE6E91-4E47-4A3C-B740-04C3CB4476D0}" destId="{2DAF59D6-5E6E-41FA-9D3B-46049CB499D7}" srcOrd="0" destOrd="1" presId="urn:microsoft.com/office/officeart/2005/8/layout/chevron2"/>
    <dgm:cxn modelId="{E9A1A20A-122F-4314-AEE7-E100BCF40B54}" srcId="{9DD15B82-59DF-4D76-BC09-FEB5F1B50E48}" destId="{7F2BBE90-E81D-4CD4-B0BE-042C4752A01D}" srcOrd="0" destOrd="0" parTransId="{6B30E0DE-2A49-45B6-9C01-6DB8E18E69A3}" sibTransId="{75B6AACC-1AA1-4CEF-A862-67C67D215062}"/>
    <dgm:cxn modelId="{3C98DF13-D2A0-49CF-8190-BB021FEDA58F}" type="presOf" srcId="{7F2BBE90-E81D-4CD4-B0BE-042C4752A01D}" destId="{89054744-F999-4774-A126-3CC2F2A2AC6D}" srcOrd="0" destOrd="0" presId="urn:microsoft.com/office/officeart/2005/8/layout/chevron2"/>
    <dgm:cxn modelId="{64739716-A365-4B25-BD22-CC5C87414EE4}" srcId="{419F1D97-51DD-4700-B63F-A7CA7753F922}" destId="{85B4C75E-CE1D-44AD-B99C-AEE180D2055D}" srcOrd="0" destOrd="0" parTransId="{DE3C5D44-116D-47AB-BD36-8A3347F6421B}" sibTransId="{C602C973-2A51-4F4D-A7A2-59AF2F913FFC}"/>
    <dgm:cxn modelId="{078B2A1B-95D6-41EB-BCB9-A5189A2F6DF7}" type="presOf" srcId="{8E43C2F6-534A-4D4E-B012-3DEFA0EDD965}" destId="{8077C638-8BBF-4996-A811-1DDCCCC6F3B3}" srcOrd="0" destOrd="3" presId="urn:microsoft.com/office/officeart/2005/8/layout/chevron2"/>
    <dgm:cxn modelId="{3CD96D20-5C29-4489-9B57-FA1B51D6C637}" type="presOf" srcId="{929B8499-F0C7-4E88-9833-A490A7B464C8}" destId="{677CBF79-5BC3-4348-92C2-980E21D98542}" srcOrd="0" destOrd="0" presId="urn:microsoft.com/office/officeart/2005/8/layout/chevron2"/>
    <dgm:cxn modelId="{C5C7CA20-68ED-475D-ABF1-B37075D4606C}" type="presOf" srcId="{91537D74-8C1C-4EB8-8267-94EE375CC4E0}" destId="{AB730BCA-46C9-4B5F-B71F-A21F188F152F}" srcOrd="0" destOrd="1" presId="urn:microsoft.com/office/officeart/2005/8/layout/chevron2"/>
    <dgm:cxn modelId="{D652262B-4A95-427D-8C01-463750F8DC97}" srcId="{7816DA3A-4349-4D51-A01C-6DAE0BEE8A98}" destId="{2567EC83-AD5A-4BD3-B348-093E14C13040}" srcOrd="4" destOrd="0" parTransId="{F5DAF1EE-4CBC-48E8-822C-3C8D59C7AE39}" sibTransId="{05C965EA-A71B-4FA0-A436-A5BB74B07BEC}"/>
    <dgm:cxn modelId="{EF3F342B-2ECE-4C86-B49B-325F1809FC9C}" srcId="{018BD91A-44B8-455C-B2DD-33882F1071D6}" destId="{F9A03A27-80FA-4525-996B-945865504B8A}" srcOrd="1" destOrd="0" parTransId="{DEA4608A-154F-4A64-AD58-31352C32F00E}" sibTransId="{D0AE3C5D-7E74-4247-A44C-6B0A565B0D5D}"/>
    <dgm:cxn modelId="{7D5A0B2D-578F-45C5-BFFB-4540B8B9AD47}" type="presOf" srcId="{E80A3845-8CC7-40DD-83E4-52267325874B}" destId="{89054744-F999-4774-A126-3CC2F2A2AC6D}" srcOrd="0" destOrd="1" presId="urn:microsoft.com/office/officeart/2005/8/layout/chevron2"/>
    <dgm:cxn modelId="{AE2F5D31-538C-40B7-ACBC-220362289D10}" type="presOf" srcId="{756CBBFE-68B2-49B5-BCBB-3BD36FBD24C9}" destId="{2DAF59D6-5E6E-41FA-9D3B-46049CB499D7}" srcOrd="0" destOrd="0" presId="urn:microsoft.com/office/officeart/2005/8/layout/chevron2"/>
    <dgm:cxn modelId="{AA82C035-F127-4D1E-9865-EB67925C594A}" srcId="{929B8499-F0C7-4E88-9833-A490A7B464C8}" destId="{E773CFB1-7B7E-4418-AB9B-7B0A96744158}" srcOrd="0" destOrd="0" parTransId="{712F38D9-A0EF-44C7-AD14-E36B133E99BC}" sibTransId="{AE0CCF1E-82F0-463F-96BD-616270C20F4C}"/>
    <dgm:cxn modelId="{C41EAC3B-EFD4-4C95-B8B5-1D526C26F1F7}" type="presOf" srcId="{A1F593B1-DCEF-4150-B83F-2B97240CEBD7}" destId="{8077C638-8BBF-4996-A811-1DDCCCC6F3B3}" srcOrd="0" destOrd="0" presId="urn:microsoft.com/office/officeart/2005/8/layout/chevron2"/>
    <dgm:cxn modelId="{D0577C3C-F4C0-43EA-B05D-A0BE57868AEE}" srcId="{ED6FEAAF-B83A-4280-9259-305D85FAE8A2}" destId="{BE70ABC5-9A3B-4E0D-A68D-6F5E509065E8}" srcOrd="0" destOrd="0" parTransId="{64D760F6-8989-40EE-836D-257447B6FE55}" sibTransId="{F4EC88F7-E0A0-4459-86DB-A78E8B617100}"/>
    <dgm:cxn modelId="{92635E5C-94C0-4085-A3B1-4ADBD8776A3D}" srcId="{9DD15B82-59DF-4D76-BC09-FEB5F1B50E48}" destId="{E80A3845-8CC7-40DD-83E4-52267325874B}" srcOrd="1" destOrd="0" parTransId="{1CAB56AF-8DF6-4D0B-8A38-C89EDB8D0686}" sibTransId="{80755520-8626-4B9B-BC3E-15FC884C9238}"/>
    <dgm:cxn modelId="{7022145E-6961-4EB2-9432-C80592FB1A65}" srcId="{018BD91A-44B8-455C-B2DD-33882F1071D6}" destId="{ADF6C31D-49D5-4CB2-AC08-E02CE1B35832}" srcOrd="2" destOrd="0" parTransId="{A728943A-900F-4A73-8ABE-D64B5688E886}" sibTransId="{757ED5F4-79DD-4735-A855-3983CC878EB6}"/>
    <dgm:cxn modelId="{22E3CF41-46B3-419A-80D8-1ADB197A78E6}" type="presOf" srcId="{018BD91A-44B8-455C-B2DD-33882F1071D6}" destId="{AC12A129-DC18-4781-A744-569FA5A42ED5}" srcOrd="0" destOrd="0" presId="urn:microsoft.com/office/officeart/2005/8/layout/chevron2"/>
    <dgm:cxn modelId="{04B37363-5E0E-4864-A9B1-C697751DF3F7}" type="presOf" srcId="{BE70ABC5-9A3B-4E0D-A68D-6F5E509065E8}" destId="{AB730BCA-46C9-4B5F-B71F-A21F188F152F}" srcOrd="0" destOrd="0" presId="urn:microsoft.com/office/officeart/2005/8/layout/chevron2"/>
    <dgm:cxn modelId="{6C082B64-F46B-48A3-88FF-8A7B5801ECC2}" type="presOf" srcId="{7816DA3A-4349-4D51-A01C-6DAE0BEE8A98}" destId="{EDE76D0F-2EC3-4AE6-AB5D-37757D494F88}" srcOrd="0" destOrd="0" presId="urn:microsoft.com/office/officeart/2005/8/layout/chevron2"/>
    <dgm:cxn modelId="{51526F44-DC43-4B00-B26B-F5E3DD123B4A}" type="presOf" srcId="{2567EC83-AD5A-4BD3-B348-093E14C13040}" destId="{B1EA1516-057A-49D6-9A91-9870B311FD97}" srcOrd="0" destOrd="0" presId="urn:microsoft.com/office/officeart/2005/8/layout/chevron2"/>
    <dgm:cxn modelId="{E5176C69-A9CC-4AB4-9074-C78107DE84C3}" srcId="{7816DA3A-4349-4D51-A01C-6DAE0BEE8A98}" destId="{ED6FEAAF-B83A-4280-9259-305D85FAE8A2}" srcOrd="2" destOrd="0" parTransId="{902FCD1A-89FD-435E-9F98-8426CFA2EE88}" sibTransId="{45671FAF-E349-4C7C-A5CB-79A1575364A1}"/>
    <dgm:cxn modelId="{88EC3E6A-4956-4CEE-9C65-590CBCD16128}" type="presOf" srcId="{419F1D97-51DD-4700-B63F-A7CA7753F922}" destId="{DFDDE31C-86EC-4C67-973B-4B729C4A1180}" srcOrd="0" destOrd="0" presId="urn:microsoft.com/office/officeart/2005/8/layout/chevron2"/>
    <dgm:cxn modelId="{E070F94D-C5BD-488F-8E3D-4F1C80D6F77E}" srcId="{2567EC83-AD5A-4BD3-B348-093E14C13040}" destId="{EAEE6E91-4E47-4A3C-B740-04C3CB4476D0}" srcOrd="1" destOrd="0" parTransId="{FB621D0D-238B-45D7-B6C0-38EA6FD5B32D}" sibTransId="{62576BF6-0C08-4BFB-A312-20F1BAFC226B}"/>
    <dgm:cxn modelId="{58EC0E6E-C457-41B1-9A34-64813500C7B7}" type="presOf" srcId="{1A6C4657-C02D-4CD0-8058-D82E7AEF28DB}" destId="{87ED4107-7672-4735-8B1B-C374DED07C30}" srcOrd="0" destOrd="1" presId="urn:microsoft.com/office/officeart/2005/8/layout/chevron2"/>
    <dgm:cxn modelId="{DBD64E70-F95B-4511-85CC-AB8B252B9620}" type="presOf" srcId="{E5A8C80A-48E5-44C1-9427-0F7A18318703}" destId="{54CF832F-1181-4C69-84E5-A1912599DE31}" srcOrd="0" destOrd="1" presId="urn:microsoft.com/office/officeart/2005/8/layout/chevron2"/>
    <dgm:cxn modelId="{585F0E54-A3AC-445D-98E0-00AAA2408A40}" srcId="{2567EC83-AD5A-4BD3-B348-093E14C13040}" destId="{756CBBFE-68B2-49B5-BCBB-3BD36FBD24C9}" srcOrd="0" destOrd="0" parTransId="{B8E7DB0C-397B-45DD-8AD1-1D89BD37F36C}" sibTransId="{DD5E3923-A0BC-4D2D-BC45-DEE495B31227}"/>
    <dgm:cxn modelId="{252C9C5A-EA43-4DA2-9E44-95F2D249FBFD}" type="presOf" srcId="{E773CFB1-7B7E-4418-AB9B-7B0A96744158}" destId="{54CF832F-1181-4C69-84E5-A1912599DE31}" srcOrd="0" destOrd="0" presId="urn:microsoft.com/office/officeart/2005/8/layout/chevron2"/>
    <dgm:cxn modelId="{6D69E07F-3E45-4313-B3C7-5440C9C34F2D}" srcId="{7816DA3A-4349-4D51-A01C-6DAE0BEE8A98}" destId="{419F1D97-51DD-4700-B63F-A7CA7753F922}" srcOrd="3" destOrd="0" parTransId="{B01D6B38-DE78-4362-9CA4-2FE063178940}" sibTransId="{8D407102-1738-4A1C-BA8A-7BEAF37FE5A8}"/>
    <dgm:cxn modelId="{788EEC82-7550-4FB2-84CE-AC0B8843DC12}" type="presOf" srcId="{ED6FEAAF-B83A-4280-9259-305D85FAE8A2}" destId="{8F31746F-DE4F-4CB4-BC0A-F25F4B55EE71}" srcOrd="0" destOrd="0" presId="urn:microsoft.com/office/officeart/2005/8/layout/chevron2"/>
    <dgm:cxn modelId="{BD724E95-D4E2-4404-B483-9AFBAB5B910D}" type="presOf" srcId="{ADF6C31D-49D5-4CB2-AC08-E02CE1B35832}" destId="{8077C638-8BBF-4996-A811-1DDCCCC6F3B3}" srcOrd="0" destOrd="2" presId="urn:microsoft.com/office/officeart/2005/8/layout/chevron2"/>
    <dgm:cxn modelId="{26F91AA1-6F88-4270-8F5E-CC86E865B134}" srcId="{7816DA3A-4349-4D51-A01C-6DAE0BEE8A98}" destId="{018BD91A-44B8-455C-B2DD-33882F1071D6}" srcOrd="1" destOrd="0" parTransId="{E20697C1-4BFA-450E-A576-4375ED9C0697}" sibTransId="{26389008-FCCE-47DB-AB30-40ECCD323047}"/>
    <dgm:cxn modelId="{9FFD77A4-E94D-448B-BE2F-C52769456EA3}" srcId="{929B8499-F0C7-4E88-9833-A490A7B464C8}" destId="{E5A8C80A-48E5-44C1-9427-0F7A18318703}" srcOrd="1" destOrd="0" parTransId="{98266F69-D1A7-43D5-9C45-FBC7EDD65FDA}" sibTransId="{C2409323-E314-4E25-9FE0-CCA97A908E14}"/>
    <dgm:cxn modelId="{1FB8B0A9-6B7F-49B9-84C4-C80DFFA6A0A6}" type="presOf" srcId="{9DD15B82-59DF-4D76-BC09-FEB5F1B50E48}" destId="{3C7C299B-8B66-4DB6-9B51-0E46BB5E8EAC}" srcOrd="0" destOrd="0" presId="urn:microsoft.com/office/officeart/2005/8/layout/chevron2"/>
    <dgm:cxn modelId="{C31589AF-89EE-4065-ABF4-B49225F982AB}" srcId="{018BD91A-44B8-455C-B2DD-33882F1071D6}" destId="{8E43C2F6-534A-4D4E-B012-3DEFA0EDD965}" srcOrd="3" destOrd="0" parTransId="{DB2517ED-DECC-4868-867C-D8E18722F283}" sibTransId="{8B2F4C42-8DE4-4225-90E2-0143FBE36A7E}"/>
    <dgm:cxn modelId="{D2EF06C1-126B-4F73-9674-9C0E16D33D84}" type="presOf" srcId="{85B4C75E-CE1D-44AD-B99C-AEE180D2055D}" destId="{87ED4107-7672-4735-8B1B-C374DED07C30}" srcOrd="0" destOrd="0" presId="urn:microsoft.com/office/officeart/2005/8/layout/chevron2"/>
    <dgm:cxn modelId="{E93E85C3-003F-4463-B189-276106EE5E81}" srcId="{ED6FEAAF-B83A-4280-9259-305D85FAE8A2}" destId="{91537D74-8C1C-4EB8-8267-94EE375CC4E0}" srcOrd="1" destOrd="0" parTransId="{866BDE40-90B3-44D0-AE7F-0D330A7211F7}" sibTransId="{267A5721-EFC7-457D-BEB2-CA1C07670A02}"/>
    <dgm:cxn modelId="{F3C252C9-C59F-4363-A8DF-C5A755771E46}" type="presOf" srcId="{F9A03A27-80FA-4525-996B-945865504B8A}" destId="{8077C638-8BBF-4996-A811-1DDCCCC6F3B3}" srcOrd="0" destOrd="1" presId="urn:microsoft.com/office/officeart/2005/8/layout/chevron2"/>
    <dgm:cxn modelId="{DF03A8DD-C4B4-4E06-850F-FE59C08B27CD}" srcId="{7816DA3A-4349-4D51-A01C-6DAE0BEE8A98}" destId="{929B8499-F0C7-4E88-9833-A490A7B464C8}" srcOrd="0" destOrd="0" parTransId="{ECA5856C-18EA-48B8-8843-E62427CD1469}" sibTransId="{447BA738-F1F5-4E54-B6DC-E75936E443AB}"/>
    <dgm:cxn modelId="{40E1DEDE-782B-4FA6-B637-B4B07936968B}" srcId="{7816DA3A-4349-4D51-A01C-6DAE0BEE8A98}" destId="{9DD15B82-59DF-4D76-BC09-FEB5F1B50E48}" srcOrd="5" destOrd="0" parTransId="{910B82AA-A65D-47D2-B4A6-175EC84B4656}" sibTransId="{8D328E8D-6DD5-4807-8767-234E8CE2F081}"/>
    <dgm:cxn modelId="{C4E8E5EC-05AC-4592-8F84-BD88C35D3758}" srcId="{929B8499-F0C7-4E88-9833-A490A7B464C8}" destId="{D2ECACB7-15EE-4B21-8C5C-78FF6F25AAAD}" srcOrd="2" destOrd="0" parTransId="{F7612532-7F3F-45AD-B56F-C88BBE4B40B6}" sibTransId="{BA38C6F9-9000-49F5-A29D-BB52B3365971}"/>
    <dgm:cxn modelId="{D36332ED-239F-4544-B141-5D6EACBAA5E1}" type="presOf" srcId="{D2ECACB7-15EE-4B21-8C5C-78FF6F25AAAD}" destId="{54CF832F-1181-4C69-84E5-A1912599DE31}" srcOrd="0" destOrd="2" presId="urn:microsoft.com/office/officeart/2005/8/layout/chevron2"/>
    <dgm:cxn modelId="{08ED34F6-FA22-4A2A-927A-545A88A9D60E}" srcId="{419F1D97-51DD-4700-B63F-A7CA7753F922}" destId="{1A6C4657-C02D-4CD0-8058-D82E7AEF28DB}" srcOrd="1" destOrd="0" parTransId="{5CD59B5B-3ECD-4A73-9FE0-81A60E3E11AF}" sibTransId="{91DD0C79-72CA-4AE1-9A16-2F6DF7472C8A}"/>
    <dgm:cxn modelId="{ED1A1DF6-9EFC-4BE5-915B-1CD34E8F3668}" type="presParOf" srcId="{EDE76D0F-2EC3-4AE6-AB5D-37757D494F88}" destId="{750A1925-DE95-4F49-977F-31BADA11EBF1}" srcOrd="0" destOrd="0" presId="urn:microsoft.com/office/officeart/2005/8/layout/chevron2"/>
    <dgm:cxn modelId="{FFEC8D9B-314C-41A9-A0F9-E3F90843562C}" type="presParOf" srcId="{750A1925-DE95-4F49-977F-31BADA11EBF1}" destId="{677CBF79-5BC3-4348-92C2-980E21D98542}" srcOrd="0" destOrd="0" presId="urn:microsoft.com/office/officeart/2005/8/layout/chevron2"/>
    <dgm:cxn modelId="{1142751B-B562-487C-9B53-66322AB8F6F9}" type="presParOf" srcId="{750A1925-DE95-4F49-977F-31BADA11EBF1}" destId="{54CF832F-1181-4C69-84E5-A1912599DE31}" srcOrd="1" destOrd="0" presId="urn:microsoft.com/office/officeart/2005/8/layout/chevron2"/>
    <dgm:cxn modelId="{C3A9E3CB-16CA-42C7-8B05-D4F77F677EE9}" type="presParOf" srcId="{EDE76D0F-2EC3-4AE6-AB5D-37757D494F88}" destId="{E0041320-028B-42C7-B399-AC2083AD8301}" srcOrd="1" destOrd="0" presId="urn:microsoft.com/office/officeart/2005/8/layout/chevron2"/>
    <dgm:cxn modelId="{C2FDA269-43BF-4757-AED1-DAE7DCD292C8}" type="presParOf" srcId="{EDE76D0F-2EC3-4AE6-AB5D-37757D494F88}" destId="{168C5EFE-2503-4F52-9A07-71196E3A7797}" srcOrd="2" destOrd="0" presId="urn:microsoft.com/office/officeart/2005/8/layout/chevron2"/>
    <dgm:cxn modelId="{A9D6619F-B05D-467A-9B07-09CF30728C93}" type="presParOf" srcId="{168C5EFE-2503-4F52-9A07-71196E3A7797}" destId="{AC12A129-DC18-4781-A744-569FA5A42ED5}" srcOrd="0" destOrd="0" presId="urn:microsoft.com/office/officeart/2005/8/layout/chevron2"/>
    <dgm:cxn modelId="{B27DE246-AA30-4DA2-BD8E-F3380C906944}" type="presParOf" srcId="{168C5EFE-2503-4F52-9A07-71196E3A7797}" destId="{8077C638-8BBF-4996-A811-1DDCCCC6F3B3}" srcOrd="1" destOrd="0" presId="urn:microsoft.com/office/officeart/2005/8/layout/chevron2"/>
    <dgm:cxn modelId="{73C5B5C5-30AE-469A-A8C9-2CA9CE6185DF}" type="presParOf" srcId="{EDE76D0F-2EC3-4AE6-AB5D-37757D494F88}" destId="{0207F316-84F2-4B57-B267-9FC5DA5E98E6}" srcOrd="3" destOrd="0" presId="urn:microsoft.com/office/officeart/2005/8/layout/chevron2"/>
    <dgm:cxn modelId="{A5FF45C9-52C5-493E-8CFD-84F7E0F7EC0D}" type="presParOf" srcId="{EDE76D0F-2EC3-4AE6-AB5D-37757D494F88}" destId="{5B9DA9BB-34A9-4159-A182-C004EA796744}" srcOrd="4" destOrd="0" presId="urn:microsoft.com/office/officeart/2005/8/layout/chevron2"/>
    <dgm:cxn modelId="{CEB377BA-46B1-4EE4-9872-1EC1CEFFDB5B}" type="presParOf" srcId="{5B9DA9BB-34A9-4159-A182-C004EA796744}" destId="{8F31746F-DE4F-4CB4-BC0A-F25F4B55EE71}" srcOrd="0" destOrd="0" presId="urn:microsoft.com/office/officeart/2005/8/layout/chevron2"/>
    <dgm:cxn modelId="{E80D8EB6-6B89-48E2-9700-4B1274F7AFCD}" type="presParOf" srcId="{5B9DA9BB-34A9-4159-A182-C004EA796744}" destId="{AB730BCA-46C9-4B5F-B71F-A21F188F152F}" srcOrd="1" destOrd="0" presId="urn:microsoft.com/office/officeart/2005/8/layout/chevron2"/>
    <dgm:cxn modelId="{B0725CE6-3D69-4F3C-973D-DCE636194010}" type="presParOf" srcId="{EDE76D0F-2EC3-4AE6-AB5D-37757D494F88}" destId="{FD3EFFA6-A736-4679-90F9-877C569473AD}" srcOrd="5" destOrd="0" presId="urn:microsoft.com/office/officeart/2005/8/layout/chevron2"/>
    <dgm:cxn modelId="{90CAA305-D3CC-4509-A4AA-B58F7C3B9CB3}" type="presParOf" srcId="{EDE76D0F-2EC3-4AE6-AB5D-37757D494F88}" destId="{6BBB5C1A-B030-4774-B9CB-8654B05CA600}" srcOrd="6" destOrd="0" presId="urn:microsoft.com/office/officeart/2005/8/layout/chevron2"/>
    <dgm:cxn modelId="{A2761AD8-E956-4542-BF79-FE6209D14674}" type="presParOf" srcId="{6BBB5C1A-B030-4774-B9CB-8654B05CA600}" destId="{DFDDE31C-86EC-4C67-973B-4B729C4A1180}" srcOrd="0" destOrd="0" presId="urn:microsoft.com/office/officeart/2005/8/layout/chevron2"/>
    <dgm:cxn modelId="{708D00B5-69D8-42B8-AA4A-32D83E285583}" type="presParOf" srcId="{6BBB5C1A-B030-4774-B9CB-8654B05CA600}" destId="{87ED4107-7672-4735-8B1B-C374DED07C30}" srcOrd="1" destOrd="0" presId="urn:microsoft.com/office/officeart/2005/8/layout/chevron2"/>
    <dgm:cxn modelId="{5B0B45D1-F616-4121-8072-7EBF3AC84FB0}" type="presParOf" srcId="{EDE76D0F-2EC3-4AE6-AB5D-37757D494F88}" destId="{B885D8B1-3B16-448E-85D1-D82061B7A8AD}" srcOrd="7" destOrd="0" presId="urn:microsoft.com/office/officeart/2005/8/layout/chevron2"/>
    <dgm:cxn modelId="{CF687737-F404-4ADC-A46A-CAEB51BCED24}" type="presParOf" srcId="{EDE76D0F-2EC3-4AE6-AB5D-37757D494F88}" destId="{63C1B719-F621-4377-BFC5-45DDE75860B0}" srcOrd="8" destOrd="0" presId="urn:microsoft.com/office/officeart/2005/8/layout/chevron2"/>
    <dgm:cxn modelId="{137D2B78-2F7D-44A0-84C8-9EB1A64F6723}" type="presParOf" srcId="{63C1B719-F621-4377-BFC5-45DDE75860B0}" destId="{B1EA1516-057A-49D6-9A91-9870B311FD97}" srcOrd="0" destOrd="0" presId="urn:microsoft.com/office/officeart/2005/8/layout/chevron2"/>
    <dgm:cxn modelId="{608BFD3E-91CF-4AD5-BDBB-EBD59A1C1211}" type="presParOf" srcId="{63C1B719-F621-4377-BFC5-45DDE75860B0}" destId="{2DAF59D6-5E6E-41FA-9D3B-46049CB499D7}" srcOrd="1" destOrd="0" presId="urn:microsoft.com/office/officeart/2005/8/layout/chevron2"/>
    <dgm:cxn modelId="{78551407-C54B-489D-936B-C8EC5BA326EC}" type="presParOf" srcId="{EDE76D0F-2EC3-4AE6-AB5D-37757D494F88}" destId="{B68A6B5E-C308-468E-AA55-DC891F620121}" srcOrd="9" destOrd="0" presId="urn:microsoft.com/office/officeart/2005/8/layout/chevron2"/>
    <dgm:cxn modelId="{F0D04E53-ED49-4449-A0D7-3D921E4DD50D}" type="presParOf" srcId="{EDE76D0F-2EC3-4AE6-AB5D-37757D494F88}" destId="{C9DA7E60-38CA-4647-B0DE-66F38065BDB1}" srcOrd="10" destOrd="0" presId="urn:microsoft.com/office/officeart/2005/8/layout/chevron2"/>
    <dgm:cxn modelId="{54734582-CFFD-415C-A758-1272AE2DA7EE}" type="presParOf" srcId="{C9DA7E60-38CA-4647-B0DE-66F38065BDB1}" destId="{3C7C299B-8B66-4DB6-9B51-0E46BB5E8EAC}" srcOrd="0" destOrd="0" presId="urn:microsoft.com/office/officeart/2005/8/layout/chevron2"/>
    <dgm:cxn modelId="{9DC9C8BF-98BD-41C1-A114-75F73750C92A}" type="presParOf" srcId="{C9DA7E60-38CA-4647-B0DE-66F38065BDB1}" destId="{89054744-F999-4774-A126-3CC2F2A2AC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2D2AF6-B681-4348-9FBB-B4EA909878EC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1902E05F-A6B3-4F8E-B119-0ACE649B273F}">
      <dgm:prSet phldrT="[Text]" custT="1"/>
      <dgm:spPr/>
      <dgm:t>
        <a:bodyPr/>
        <a:lstStyle/>
        <a:p>
          <a:r>
            <a:rPr lang="en-MY" sz="1100" b="1" dirty="0"/>
            <a:t>Connectivity, Data, Computational Power</a:t>
          </a:r>
        </a:p>
      </dgm:t>
    </dgm:pt>
    <dgm:pt modelId="{A95DAA64-3DF5-4E6E-AB35-8AC7108756AD}" type="parTrans" cxnId="{0878D70E-1328-4928-9E75-E044B7C23CDD}">
      <dgm:prSet/>
      <dgm:spPr/>
      <dgm:t>
        <a:bodyPr/>
        <a:lstStyle/>
        <a:p>
          <a:endParaRPr lang="en-MY"/>
        </a:p>
      </dgm:t>
    </dgm:pt>
    <dgm:pt modelId="{7E05A7E7-FC13-42F1-906D-6791D652496D}" type="sibTrans" cxnId="{0878D70E-1328-4928-9E75-E044B7C23CDD}">
      <dgm:prSet/>
      <dgm:spPr/>
      <dgm:t>
        <a:bodyPr/>
        <a:lstStyle/>
        <a:p>
          <a:endParaRPr lang="en-MY"/>
        </a:p>
      </dgm:t>
    </dgm:pt>
    <dgm:pt modelId="{8C0E8172-98D0-4D20-88D7-F8ED54DA4FBB}">
      <dgm:prSet phldrT="[Text]" custT="1"/>
      <dgm:spPr/>
      <dgm:t>
        <a:bodyPr/>
        <a:lstStyle/>
        <a:p>
          <a:r>
            <a:rPr lang="en-MY" sz="900" dirty="0"/>
            <a:t>Sensors</a:t>
          </a:r>
        </a:p>
      </dgm:t>
    </dgm:pt>
    <dgm:pt modelId="{4509BF71-CE20-43CA-B3E7-5DF4B100DBC6}" type="parTrans" cxnId="{69A2E693-7A0C-4D73-9B8E-D4C6C06C04DE}">
      <dgm:prSet/>
      <dgm:spPr/>
      <dgm:t>
        <a:bodyPr/>
        <a:lstStyle/>
        <a:p>
          <a:endParaRPr lang="en-MY"/>
        </a:p>
      </dgm:t>
    </dgm:pt>
    <dgm:pt modelId="{6D90E96A-C49A-4414-B604-7DD0C39BB673}" type="sibTrans" cxnId="{69A2E693-7A0C-4D73-9B8E-D4C6C06C04DE}">
      <dgm:prSet/>
      <dgm:spPr/>
      <dgm:t>
        <a:bodyPr/>
        <a:lstStyle/>
        <a:p>
          <a:endParaRPr lang="en-MY"/>
        </a:p>
      </dgm:t>
    </dgm:pt>
    <dgm:pt modelId="{5F772A25-EEC8-4D12-B165-65AD966A9654}">
      <dgm:prSet phldrT="[Text]" custT="1"/>
      <dgm:spPr/>
      <dgm:t>
        <a:bodyPr/>
        <a:lstStyle/>
        <a:p>
          <a:r>
            <a:rPr lang="en-MY" sz="1100" b="1" dirty="0"/>
            <a:t>Human-Machine Interaction</a:t>
          </a:r>
        </a:p>
      </dgm:t>
    </dgm:pt>
    <dgm:pt modelId="{D47948C7-794B-42FE-9F34-9CA3D1283DB5}" type="parTrans" cxnId="{BF0C561A-5BEF-4BF1-AA0E-3B27FBA5EC6D}">
      <dgm:prSet/>
      <dgm:spPr/>
      <dgm:t>
        <a:bodyPr/>
        <a:lstStyle/>
        <a:p>
          <a:endParaRPr lang="en-MY"/>
        </a:p>
      </dgm:t>
    </dgm:pt>
    <dgm:pt modelId="{1ADFFE87-8494-4B30-AA98-3B89D8E4743F}" type="sibTrans" cxnId="{BF0C561A-5BEF-4BF1-AA0E-3B27FBA5EC6D}">
      <dgm:prSet/>
      <dgm:spPr/>
      <dgm:t>
        <a:bodyPr/>
        <a:lstStyle/>
        <a:p>
          <a:endParaRPr lang="en-MY"/>
        </a:p>
      </dgm:t>
    </dgm:pt>
    <dgm:pt modelId="{F1EB8F4A-EA8C-497A-A52E-FE7FB7741BBC}">
      <dgm:prSet phldrT="[Text]" custT="1"/>
      <dgm:spPr/>
      <dgm:t>
        <a:bodyPr/>
        <a:lstStyle/>
        <a:p>
          <a:r>
            <a:rPr lang="en-MY" sz="900" dirty="0"/>
            <a:t>Virtual &amp; Augmented Reality (AR)</a:t>
          </a:r>
        </a:p>
      </dgm:t>
    </dgm:pt>
    <dgm:pt modelId="{985D5095-FAA7-4AF8-99BF-15A90350EAB8}" type="parTrans" cxnId="{C92D37BF-5F0F-4974-A1B5-64301EF88181}">
      <dgm:prSet/>
      <dgm:spPr/>
      <dgm:t>
        <a:bodyPr/>
        <a:lstStyle/>
        <a:p>
          <a:endParaRPr lang="en-MY"/>
        </a:p>
      </dgm:t>
    </dgm:pt>
    <dgm:pt modelId="{EC1E50A9-AD09-4FD3-BDE2-4B55FAA72C3A}" type="sibTrans" cxnId="{C92D37BF-5F0F-4974-A1B5-64301EF88181}">
      <dgm:prSet/>
      <dgm:spPr/>
      <dgm:t>
        <a:bodyPr/>
        <a:lstStyle/>
        <a:p>
          <a:endParaRPr lang="en-MY"/>
        </a:p>
      </dgm:t>
    </dgm:pt>
    <dgm:pt modelId="{EC158A37-2B21-4DC4-99F9-225FB82EFAC2}">
      <dgm:prSet phldrT="[Text]" custT="1"/>
      <dgm:spPr/>
      <dgm:t>
        <a:bodyPr/>
        <a:lstStyle/>
        <a:p>
          <a:r>
            <a:rPr lang="en-MY" sz="1100" b="1" dirty="0"/>
            <a:t>Advanced Engineering</a:t>
          </a:r>
        </a:p>
      </dgm:t>
    </dgm:pt>
    <dgm:pt modelId="{7716FC03-5AF5-4124-A1CD-6149DC7AF15E}" type="parTrans" cxnId="{18B4BFD7-59D0-418D-B090-803A9CD4A5A4}">
      <dgm:prSet/>
      <dgm:spPr/>
      <dgm:t>
        <a:bodyPr/>
        <a:lstStyle/>
        <a:p>
          <a:endParaRPr lang="en-MY"/>
        </a:p>
      </dgm:t>
    </dgm:pt>
    <dgm:pt modelId="{98ED9950-ACB3-4B5D-A983-845E1B0E14F3}" type="sibTrans" cxnId="{18B4BFD7-59D0-418D-B090-803A9CD4A5A4}">
      <dgm:prSet/>
      <dgm:spPr/>
      <dgm:t>
        <a:bodyPr/>
        <a:lstStyle/>
        <a:p>
          <a:endParaRPr lang="en-MY"/>
        </a:p>
      </dgm:t>
    </dgm:pt>
    <dgm:pt modelId="{1DD2CCB3-02B7-483E-93B3-A25829350330}">
      <dgm:prSet phldrT="[Text]" custT="1"/>
      <dgm:spPr/>
      <dgm:t>
        <a:bodyPr/>
        <a:lstStyle/>
        <a:p>
          <a:r>
            <a:rPr lang="en-MY" sz="900" dirty="0"/>
            <a:t>Additive Manufacturing (3D Printing</a:t>
          </a:r>
        </a:p>
      </dgm:t>
    </dgm:pt>
    <dgm:pt modelId="{F98179AC-ACD4-4735-BF13-0802E8CCB5BD}" type="parTrans" cxnId="{AA85DF96-5B2F-4276-93C3-CABB5513E8CB}">
      <dgm:prSet/>
      <dgm:spPr/>
      <dgm:t>
        <a:bodyPr/>
        <a:lstStyle/>
        <a:p>
          <a:endParaRPr lang="en-MY"/>
        </a:p>
      </dgm:t>
    </dgm:pt>
    <dgm:pt modelId="{5051F364-BEED-464B-86AC-28B4FDC35782}" type="sibTrans" cxnId="{AA85DF96-5B2F-4276-93C3-CABB5513E8CB}">
      <dgm:prSet/>
      <dgm:spPr/>
      <dgm:t>
        <a:bodyPr/>
        <a:lstStyle/>
        <a:p>
          <a:endParaRPr lang="en-MY"/>
        </a:p>
      </dgm:t>
    </dgm:pt>
    <dgm:pt modelId="{29FC6410-C4EF-4F33-B81A-F4C8429CC43E}">
      <dgm:prSet phldrT="[Text]" custT="1"/>
      <dgm:spPr/>
      <dgm:t>
        <a:bodyPr/>
        <a:lstStyle/>
        <a:p>
          <a:r>
            <a:rPr lang="en-MY" sz="1100" b="1" dirty="0"/>
            <a:t>Analytics &amp; Intelligence</a:t>
          </a:r>
        </a:p>
      </dgm:t>
    </dgm:pt>
    <dgm:pt modelId="{26776359-478E-454B-85E7-3158BB0F306C}" type="parTrans" cxnId="{334A577F-C38B-494F-A414-95061A3B9AA1}">
      <dgm:prSet/>
      <dgm:spPr/>
      <dgm:t>
        <a:bodyPr/>
        <a:lstStyle/>
        <a:p>
          <a:endParaRPr lang="en-MY"/>
        </a:p>
      </dgm:t>
    </dgm:pt>
    <dgm:pt modelId="{61F6F3BB-A442-49E2-9C73-10D70565A91E}" type="sibTrans" cxnId="{334A577F-C38B-494F-A414-95061A3B9AA1}">
      <dgm:prSet/>
      <dgm:spPr/>
      <dgm:t>
        <a:bodyPr/>
        <a:lstStyle/>
        <a:p>
          <a:endParaRPr lang="en-MY"/>
        </a:p>
      </dgm:t>
    </dgm:pt>
    <dgm:pt modelId="{2F36A130-084E-4F07-B484-A30C8B56BB68}">
      <dgm:prSet phldrT="[Text]" custT="1"/>
      <dgm:spPr/>
      <dgm:t>
        <a:bodyPr/>
        <a:lstStyle/>
        <a:p>
          <a:r>
            <a:rPr lang="en-MY" sz="900" dirty="0"/>
            <a:t>Advanced Analytics</a:t>
          </a:r>
        </a:p>
      </dgm:t>
    </dgm:pt>
    <dgm:pt modelId="{3566E2E8-9E22-482E-9EE1-452BF33B5129}" type="parTrans" cxnId="{DD5FCC41-B7E3-46FA-A1D6-7690085300FC}">
      <dgm:prSet/>
      <dgm:spPr/>
      <dgm:t>
        <a:bodyPr/>
        <a:lstStyle/>
        <a:p>
          <a:endParaRPr lang="en-MY"/>
        </a:p>
      </dgm:t>
    </dgm:pt>
    <dgm:pt modelId="{CEE9F7B8-D9BD-4374-813D-D9D73C0DEA33}" type="sibTrans" cxnId="{DD5FCC41-B7E3-46FA-A1D6-7690085300FC}">
      <dgm:prSet/>
      <dgm:spPr/>
      <dgm:t>
        <a:bodyPr/>
        <a:lstStyle/>
        <a:p>
          <a:endParaRPr lang="en-MY"/>
        </a:p>
      </dgm:t>
    </dgm:pt>
    <dgm:pt modelId="{55C5141A-241C-40CB-A283-ED8F4D548930}">
      <dgm:prSet phldrT="[Text]" custT="1"/>
      <dgm:spPr/>
      <dgm:t>
        <a:bodyPr/>
        <a:lstStyle/>
        <a:p>
          <a:r>
            <a:rPr lang="en-MY" sz="900" dirty="0"/>
            <a:t>IoT</a:t>
          </a:r>
        </a:p>
      </dgm:t>
    </dgm:pt>
    <dgm:pt modelId="{700F1407-AFE6-4575-BFF2-B0E499155ADE}" type="parTrans" cxnId="{CB370DAB-B140-43B6-BD6D-9DF2B83DCAB9}">
      <dgm:prSet/>
      <dgm:spPr/>
      <dgm:t>
        <a:bodyPr/>
        <a:lstStyle/>
        <a:p>
          <a:endParaRPr lang="en-MY"/>
        </a:p>
      </dgm:t>
    </dgm:pt>
    <dgm:pt modelId="{2FB20112-F3B1-4EA7-8E72-530C9BBBFDDD}" type="sibTrans" cxnId="{CB370DAB-B140-43B6-BD6D-9DF2B83DCAB9}">
      <dgm:prSet/>
      <dgm:spPr/>
      <dgm:t>
        <a:bodyPr/>
        <a:lstStyle/>
        <a:p>
          <a:endParaRPr lang="en-MY"/>
        </a:p>
      </dgm:t>
    </dgm:pt>
    <dgm:pt modelId="{1FB7DB36-0997-49BD-B2B5-11D7F28230EA}">
      <dgm:prSet phldrT="[Text]" custT="1"/>
      <dgm:spPr/>
      <dgm:t>
        <a:bodyPr/>
        <a:lstStyle/>
        <a:p>
          <a:r>
            <a:rPr lang="en-MY" sz="900" dirty="0"/>
            <a:t>Cloud Technology</a:t>
          </a:r>
        </a:p>
      </dgm:t>
    </dgm:pt>
    <dgm:pt modelId="{6AD762AB-CED9-4245-AA29-45293E865DC1}" type="parTrans" cxnId="{A2662FD3-E1D4-4889-8E97-4EC83EC07E32}">
      <dgm:prSet/>
      <dgm:spPr/>
      <dgm:t>
        <a:bodyPr/>
        <a:lstStyle/>
        <a:p>
          <a:endParaRPr lang="en-MY"/>
        </a:p>
      </dgm:t>
    </dgm:pt>
    <dgm:pt modelId="{D9E3DD9B-CC2F-4087-98B7-8544A69CF38E}" type="sibTrans" cxnId="{A2662FD3-E1D4-4889-8E97-4EC83EC07E32}">
      <dgm:prSet/>
      <dgm:spPr/>
      <dgm:t>
        <a:bodyPr/>
        <a:lstStyle/>
        <a:p>
          <a:endParaRPr lang="en-MY"/>
        </a:p>
      </dgm:t>
    </dgm:pt>
    <dgm:pt modelId="{CE639F03-A9AA-48DB-937C-38530A975E6A}">
      <dgm:prSet phldrT="[Text]" custT="1"/>
      <dgm:spPr/>
      <dgm:t>
        <a:bodyPr/>
        <a:lstStyle/>
        <a:p>
          <a:r>
            <a:rPr lang="en-MY" sz="900" dirty="0"/>
            <a:t>Blockchain</a:t>
          </a:r>
        </a:p>
      </dgm:t>
    </dgm:pt>
    <dgm:pt modelId="{29B40F68-4F47-45B7-B72B-861F069CCAC2}" type="parTrans" cxnId="{C3FB2064-2AFA-461B-B147-DD7D7F224909}">
      <dgm:prSet/>
      <dgm:spPr/>
      <dgm:t>
        <a:bodyPr/>
        <a:lstStyle/>
        <a:p>
          <a:endParaRPr lang="en-MY"/>
        </a:p>
      </dgm:t>
    </dgm:pt>
    <dgm:pt modelId="{607868EE-8600-4E8B-80E5-DF3E969F4B83}" type="sibTrans" cxnId="{C3FB2064-2AFA-461B-B147-DD7D7F224909}">
      <dgm:prSet/>
      <dgm:spPr/>
      <dgm:t>
        <a:bodyPr/>
        <a:lstStyle/>
        <a:p>
          <a:endParaRPr lang="en-MY"/>
        </a:p>
      </dgm:t>
    </dgm:pt>
    <dgm:pt modelId="{A40FBEF6-3E52-42D6-AB90-408CAA7D8B74}">
      <dgm:prSet phldrT="[Text]" custT="1"/>
      <dgm:spPr/>
      <dgm:t>
        <a:bodyPr/>
        <a:lstStyle/>
        <a:p>
          <a:r>
            <a:rPr lang="en-MY" sz="900" dirty="0"/>
            <a:t>Robotics &amp; Automation (Autonomous Guided Vehicles)</a:t>
          </a:r>
        </a:p>
      </dgm:t>
    </dgm:pt>
    <dgm:pt modelId="{68096E58-9D5D-4DFE-9790-DB9F29768122}" type="parTrans" cxnId="{4ADBA63C-1B95-457B-94E1-CD389FB2F91B}">
      <dgm:prSet/>
      <dgm:spPr/>
      <dgm:t>
        <a:bodyPr/>
        <a:lstStyle/>
        <a:p>
          <a:endParaRPr lang="en-MY"/>
        </a:p>
      </dgm:t>
    </dgm:pt>
    <dgm:pt modelId="{1A17E691-93F0-482D-942E-7591F2E6F06E}" type="sibTrans" cxnId="{4ADBA63C-1B95-457B-94E1-CD389FB2F91B}">
      <dgm:prSet/>
      <dgm:spPr/>
      <dgm:t>
        <a:bodyPr/>
        <a:lstStyle/>
        <a:p>
          <a:endParaRPr lang="en-MY"/>
        </a:p>
      </dgm:t>
    </dgm:pt>
    <dgm:pt modelId="{BB7E342F-1119-4F41-A5CA-A78578987FC7}">
      <dgm:prSet phldrT="[Text]" custT="1"/>
      <dgm:spPr/>
      <dgm:t>
        <a:bodyPr/>
        <a:lstStyle/>
        <a:p>
          <a:r>
            <a:rPr lang="en-MY" sz="900" dirty="0"/>
            <a:t>RPA &amp; Chatbots</a:t>
          </a:r>
        </a:p>
      </dgm:t>
    </dgm:pt>
    <dgm:pt modelId="{0CA0DD19-78EB-4A3D-B8D5-E04A7229FCA3}" type="parTrans" cxnId="{0238B923-F4BB-4855-9F0F-9706B5368960}">
      <dgm:prSet/>
      <dgm:spPr/>
      <dgm:t>
        <a:bodyPr/>
        <a:lstStyle/>
        <a:p>
          <a:endParaRPr lang="en-MY"/>
        </a:p>
      </dgm:t>
    </dgm:pt>
    <dgm:pt modelId="{9C05D5A0-0069-4080-A1C8-15866EAFA9A8}" type="sibTrans" cxnId="{0238B923-F4BB-4855-9F0F-9706B5368960}">
      <dgm:prSet/>
      <dgm:spPr/>
      <dgm:t>
        <a:bodyPr/>
        <a:lstStyle/>
        <a:p>
          <a:endParaRPr lang="en-MY"/>
        </a:p>
      </dgm:t>
    </dgm:pt>
    <dgm:pt modelId="{1B8F9376-15F6-4354-976B-7A79BB71EF47}">
      <dgm:prSet phldrT="[Text]" custT="1"/>
      <dgm:spPr/>
      <dgm:t>
        <a:bodyPr/>
        <a:lstStyle/>
        <a:p>
          <a:r>
            <a:rPr lang="en-MY" sz="900" dirty="0"/>
            <a:t>Renewable Energy</a:t>
          </a:r>
        </a:p>
      </dgm:t>
    </dgm:pt>
    <dgm:pt modelId="{A4584242-2F63-45F5-A52C-DF05B956F938}" type="parTrans" cxnId="{406FBEF6-D15A-4D59-8082-CE60A35AB945}">
      <dgm:prSet/>
      <dgm:spPr/>
      <dgm:t>
        <a:bodyPr/>
        <a:lstStyle/>
        <a:p>
          <a:endParaRPr lang="en-MY"/>
        </a:p>
      </dgm:t>
    </dgm:pt>
    <dgm:pt modelId="{01F83FA3-EDC9-4A84-88A1-6D06677E390E}" type="sibTrans" cxnId="{406FBEF6-D15A-4D59-8082-CE60A35AB945}">
      <dgm:prSet/>
      <dgm:spPr/>
      <dgm:t>
        <a:bodyPr/>
        <a:lstStyle/>
        <a:p>
          <a:endParaRPr lang="en-MY"/>
        </a:p>
      </dgm:t>
    </dgm:pt>
    <dgm:pt modelId="{9150EAEF-4A36-433E-B506-3896E32E036A}">
      <dgm:prSet phldrT="[Text]" custT="1"/>
      <dgm:spPr/>
      <dgm:t>
        <a:bodyPr/>
        <a:lstStyle/>
        <a:p>
          <a:r>
            <a:rPr lang="en-MY" sz="900" dirty="0"/>
            <a:t>Nanoparticles</a:t>
          </a:r>
        </a:p>
      </dgm:t>
    </dgm:pt>
    <dgm:pt modelId="{D41837C5-DF78-473F-A1EE-E03ED39658C9}" type="parTrans" cxnId="{3FC2B33A-A9D3-4C11-9121-8E4E8D713E03}">
      <dgm:prSet/>
      <dgm:spPr/>
      <dgm:t>
        <a:bodyPr/>
        <a:lstStyle/>
        <a:p>
          <a:endParaRPr lang="en-MY"/>
        </a:p>
      </dgm:t>
    </dgm:pt>
    <dgm:pt modelId="{ECA2B21B-4F34-4DB1-9CB1-522716609CFC}" type="sibTrans" cxnId="{3FC2B33A-A9D3-4C11-9121-8E4E8D713E03}">
      <dgm:prSet/>
      <dgm:spPr/>
      <dgm:t>
        <a:bodyPr/>
        <a:lstStyle/>
        <a:p>
          <a:endParaRPr lang="en-MY"/>
        </a:p>
      </dgm:t>
    </dgm:pt>
    <dgm:pt modelId="{D3E2BE40-D10D-41E0-919F-3920832DF91E}">
      <dgm:prSet phldrT="[Text]" custT="1"/>
      <dgm:spPr/>
      <dgm:t>
        <a:bodyPr/>
        <a:lstStyle/>
        <a:p>
          <a:r>
            <a:rPr lang="en-MY" sz="900" dirty="0"/>
            <a:t>Machine Learning</a:t>
          </a:r>
        </a:p>
      </dgm:t>
    </dgm:pt>
    <dgm:pt modelId="{14217BDE-A828-4508-9566-F51AD76B3EF3}" type="parTrans" cxnId="{F419E768-C7AB-4ADC-AEEC-357536ED3F47}">
      <dgm:prSet/>
      <dgm:spPr/>
      <dgm:t>
        <a:bodyPr/>
        <a:lstStyle/>
        <a:p>
          <a:endParaRPr lang="en-MY"/>
        </a:p>
      </dgm:t>
    </dgm:pt>
    <dgm:pt modelId="{6766831C-4500-44CE-B8BD-B07F548870A2}" type="sibTrans" cxnId="{F419E768-C7AB-4ADC-AEEC-357536ED3F47}">
      <dgm:prSet/>
      <dgm:spPr/>
      <dgm:t>
        <a:bodyPr/>
        <a:lstStyle/>
        <a:p>
          <a:endParaRPr lang="en-MY"/>
        </a:p>
      </dgm:t>
    </dgm:pt>
    <dgm:pt modelId="{C522E553-40B4-4099-BB32-6317745238A3}">
      <dgm:prSet phldrT="[Text]" custT="1"/>
      <dgm:spPr/>
      <dgm:t>
        <a:bodyPr/>
        <a:lstStyle/>
        <a:p>
          <a:r>
            <a:rPr lang="en-MY" sz="900" dirty="0"/>
            <a:t>Artificial Intelligence (AI)</a:t>
          </a:r>
        </a:p>
      </dgm:t>
    </dgm:pt>
    <dgm:pt modelId="{55074D2F-9807-4D28-99F5-0AE5D35022B3}" type="parTrans" cxnId="{366CABD4-C96F-444F-AEA2-9431767C5B71}">
      <dgm:prSet/>
      <dgm:spPr/>
      <dgm:t>
        <a:bodyPr/>
        <a:lstStyle/>
        <a:p>
          <a:endParaRPr lang="en-MY"/>
        </a:p>
      </dgm:t>
    </dgm:pt>
    <dgm:pt modelId="{981B397A-26AF-4858-9A83-AB4EF107FE5E}" type="sibTrans" cxnId="{366CABD4-C96F-444F-AEA2-9431767C5B71}">
      <dgm:prSet/>
      <dgm:spPr/>
      <dgm:t>
        <a:bodyPr/>
        <a:lstStyle/>
        <a:p>
          <a:endParaRPr lang="en-MY"/>
        </a:p>
      </dgm:t>
    </dgm:pt>
    <dgm:pt modelId="{C62F063D-3F25-4218-A34A-7D8FD6D262B7}" type="pres">
      <dgm:prSet presAssocID="{062D2AF6-B681-4348-9FBB-B4EA909878E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811A1D9-D57C-4778-BF28-9332A9D17E94}" type="pres">
      <dgm:prSet presAssocID="{062D2AF6-B681-4348-9FBB-B4EA909878EC}" presName="children" presStyleCnt="0"/>
      <dgm:spPr/>
    </dgm:pt>
    <dgm:pt modelId="{78213B5C-6046-406C-B1A7-C88C1EF042F9}" type="pres">
      <dgm:prSet presAssocID="{062D2AF6-B681-4348-9FBB-B4EA909878EC}" presName="child1group" presStyleCnt="0"/>
      <dgm:spPr/>
    </dgm:pt>
    <dgm:pt modelId="{D51B146B-C1D1-4AC9-B15A-7146B61214AD}" type="pres">
      <dgm:prSet presAssocID="{062D2AF6-B681-4348-9FBB-B4EA909878EC}" presName="child1" presStyleLbl="bgAcc1" presStyleIdx="0" presStyleCnt="4" custLinFactNeighborX="943"/>
      <dgm:spPr/>
    </dgm:pt>
    <dgm:pt modelId="{3BE6F600-7B7C-415A-9D83-66549CE0056E}" type="pres">
      <dgm:prSet presAssocID="{062D2AF6-B681-4348-9FBB-B4EA909878EC}" presName="child1Text" presStyleLbl="bgAcc1" presStyleIdx="0" presStyleCnt="4">
        <dgm:presLayoutVars>
          <dgm:bulletEnabled val="1"/>
        </dgm:presLayoutVars>
      </dgm:prSet>
      <dgm:spPr/>
    </dgm:pt>
    <dgm:pt modelId="{80357201-1D33-40B3-9CDA-A72DAFECA4AF}" type="pres">
      <dgm:prSet presAssocID="{062D2AF6-B681-4348-9FBB-B4EA909878EC}" presName="child2group" presStyleCnt="0"/>
      <dgm:spPr/>
    </dgm:pt>
    <dgm:pt modelId="{A34F5D0B-3B0A-439D-B4BF-182CF72711DB}" type="pres">
      <dgm:prSet presAssocID="{062D2AF6-B681-4348-9FBB-B4EA909878EC}" presName="child2" presStyleLbl="bgAcc1" presStyleIdx="1" presStyleCnt="4" custScaleX="118724" custLinFactNeighborX="21140"/>
      <dgm:spPr/>
    </dgm:pt>
    <dgm:pt modelId="{C24261E1-A5C7-4BDD-9A33-50EEA29C32A3}" type="pres">
      <dgm:prSet presAssocID="{062D2AF6-B681-4348-9FBB-B4EA909878EC}" presName="child2Text" presStyleLbl="bgAcc1" presStyleIdx="1" presStyleCnt="4">
        <dgm:presLayoutVars>
          <dgm:bulletEnabled val="1"/>
        </dgm:presLayoutVars>
      </dgm:prSet>
      <dgm:spPr/>
    </dgm:pt>
    <dgm:pt modelId="{9F865A83-4F6F-4889-BCEE-755AE41D5D9D}" type="pres">
      <dgm:prSet presAssocID="{062D2AF6-B681-4348-9FBB-B4EA909878EC}" presName="child3group" presStyleCnt="0"/>
      <dgm:spPr/>
    </dgm:pt>
    <dgm:pt modelId="{485A6DD1-E00D-47B5-9D53-0ACE2BEDFC7A}" type="pres">
      <dgm:prSet presAssocID="{062D2AF6-B681-4348-9FBB-B4EA909878EC}" presName="child3" presStyleLbl="bgAcc1" presStyleIdx="2" presStyleCnt="4" custLinFactNeighborX="27795" custLinFactNeighborY="1609"/>
      <dgm:spPr/>
    </dgm:pt>
    <dgm:pt modelId="{EC18BDD7-72C5-4578-B2AE-8D30D21D4E52}" type="pres">
      <dgm:prSet presAssocID="{062D2AF6-B681-4348-9FBB-B4EA909878EC}" presName="child3Text" presStyleLbl="bgAcc1" presStyleIdx="2" presStyleCnt="4">
        <dgm:presLayoutVars>
          <dgm:bulletEnabled val="1"/>
        </dgm:presLayoutVars>
      </dgm:prSet>
      <dgm:spPr/>
    </dgm:pt>
    <dgm:pt modelId="{CFCDF8E8-A129-40B3-909F-89837E9CDB5D}" type="pres">
      <dgm:prSet presAssocID="{062D2AF6-B681-4348-9FBB-B4EA909878EC}" presName="child4group" presStyleCnt="0"/>
      <dgm:spPr/>
    </dgm:pt>
    <dgm:pt modelId="{41C9BF44-A4AC-422C-AE01-A43EA4F06013}" type="pres">
      <dgm:prSet presAssocID="{062D2AF6-B681-4348-9FBB-B4EA909878EC}" presName="child4" presStyleLbl="bgAcc1" presStyleIdx="3" presStyleCnt="4"/>
      <dgm:spPr/>
    </dgm:pt>
    <dgm:pt modelId="{E13F2472-FA4F-4777-9AA0-5092A1E42AF8}" type="pres">
      <dgm:prSet presAssocID="{062D2AF6-B681-4348-9FBB-B4EA909878EC}" presName="child4Text" presStyleLbl="bgAcc1" presStyleIdx="3" presStyleCnt="4">
        <dgm:presLayoutVars>
          <dgm:bulletEnabled val="1"/>
        </dgm:presLayoutVars>
      </dgm:prSet>
      <dgm:spPr/>
    </dgm:pt>
    <dgm:pt modelId="{3B61DA32-D7DD-4B1C-A3F7-A7DE37B9B933}" type="pres">
      <dgm:prSet presAssocID="{062D2AF6-B681-4348-9FBB-B4EA909878EC}" presName="childPlaceholder" presStyleCnt="0"/>
      <dgm:spPr/>
    </dgm:pt>
    <dgm:pt modelId="{1B18F3BF-2927-44DF-A22E-C0F36FACBAE2}" type="pres">
      <dgm:prSet presAssocID="{062D2AF6-B681-4348-9FBB-B4EA909878EC}" presName="circle" presStyleCnt="0"/>
      <dgm:spPr/>
    </dgm:pt>
    <dgm:pt modelId="{482A2935-AAA9-4B0E-A3A3-A55B3EB3F610}" type="pres">
      <dgm:prSet presAssocID="{062D2AF6-B681-4348-9FBB-B4EA909878E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2665D11-CFA1-4F68-82B3-E64B8FD3B01F}" type="pres">
      <dgm:prSet presAssocID="{062D2AF6-B681-4348-9FBB-B4EA909878EC}" presName="quadrant2" presStyleLbl="node1" presStyleIdx="1" presStyleCnt="4" custLinFactNeighborY="-1588">
        <dgm:presLayoutVars>
          <dgm:chMax val="1"/>
          <dgm:bulletEnabled val="1"/>
        </dgm:presLayoutVars>
      </dgm:prSet>
      <dgm:spPr/>
    </dgm:pt>
    <dgm:pt modelId="{405AA4A5-9761-46E8-B3E8-2BCE780057D3}" type="pres">
      <dgm:prSet presAssocID="{062D2AF6-B681-4348-9FBB-B4EA909878E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44B2A-4C21-4EC3-8424-4FC4235926F1}" type="pres">
      <dgm:prSet presAssocID="{062D2AF6-B681-4348-9FBB-B4EA909878E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FA43B2A-D8C5-4D76-A9B7-B31FDB96C118}" type="pres">
      <dgm:prSet presAssocID="{062D2AF6-B681-4348-9FBB-B4EA909878EC}" presName="quadrantPlaceholder" presStyleCnt="0"/>
      <dgm:spPr/>
    </dgm:pt>
    <dgm:pt modelId="{A6845CF8-D86E-4D03-9805-E1D96F4BA39A}" type="pres">
      <dgm:prSet presAssocID="{062D2AF6-B681-4348-9FBB-B4EA909878EC}" presName="center1" presStyleLbl="fgShp" presStyleIdx="0" presStyleCnt="2"/>
      <dgm:spPr/>
    </dgm:pt>
    <dgm:pt modelId="{FFC7380E-3DA4-4F04-BB43-A201A3004E94}" type="pres">
      <dgm:prSet presAssocID="{062D2AF6-B681-4348-9FBB-B4EA909878EC}" presName="center2" presStyleLbl="fgShp" presStyleIdx="1" presStyleCnt="2"/>
      <dgm:spPr/>
    </dgm:pt>
  </dgm:ptLst>
  <dgm:cxnLst>
    <dgm:cxn modelId="{CF899A04-9D56-403B-8F83-BFF6595DB441}" type="presOf" srcId="{EC158A37-2B21-4DC4-99F9-225FB82EFAC2}" destId="{405AA4A5-9761-46E8-B3E8-2BCE780057D3}" srcOrd="0" destOrd="0" presId="urn:microsoft.com/office/officeart/2005/8/layout/cycle4"/>
    <dgm:cxn modelId="{B114E606-DD94-416B-81AB-9D70476E9CF7}" type="presOf" srcId="{9150EAEF-4A36-433E-B506-3896E32E036A}" destId="{EC18BDD7-72C5-4578-B2AE-8D30D21D4E52}" srcOrd="1" destOrd="2" presId="urn:microsoft.com/office/officeart/2005/8/layout/cycle4"/>
    <dgm:cxn modelId="{B2DA950C-B9D3-44D3-9FBC-0618764FAFF9}" type="presOf" srcId="{A40FBEF6-3E52-42D6-AB90-408CAA7D8B74}" destId="{A34F5D0B-3B0A-439D-B4BF-182CF72711DB}" srcOrd="0" destOrd="1" presId="urn:microsoft.com/office/officeart/2005/8/layout/cycle4"/>
    <dgm:cxn modelId="{0878D70E-1328-4928-9E75-E044B7C23CDD}" srcId="{062D2AF6-B681-4348-9FBB-B4EA909878EC}" destId="{1902E05F-A6B3-4F8E-B119-0ACE649B273F}" srcOrd="0" destOrd="0" parTransId="{A95DAA64-3DF5-4E6E-AB35-8AC7108756AD}" sibTransId="{7E05A7E7-FC13-42F1-906D-6791D652496D}"/>
    <dgm:cxn modelId="{EEF1640F-F33E-4761-ABB5-ECE5C060C7D0}" type="presOf" srcId="{C522E553-40B4-4099-BB32-6317745238A3}" destId="{41C9BF44-A4AC-422C-AE01-A43EA4F06013}" srcOrd="0" destOrd="2" presId="urn:microsoft.com/office/officeart/2005/8/layout/cycle4"/>
    <dgm:cxn modelId="{FAB87A17-8A2D-4FFC-A8FC-41EDADB50F61}" type="presOf" srcId="{062D2AF6-B681-4348-9FBB-B4EA909878EC}" destId="{C62F063D-3F25-4218-A34A-7D8FD6D262B7}" srcOrd="0" destOrd="0" presId="urn:microsoft.com/office/officeart/2005/8/layout/cycle4"/>
    <dgm:cxn modelId="{BF0C561A-5BEF-4BF1-AA0E-3B27FBA5EC6D}" srcId="{062D2AF6-B681-4348-9FBB-B4EA909878EC}" destId="{5F772A25-EEC8-4D12-B165-65AD966A9654}" srcOrd="1" destOrd="0" parTransId="{D47948C7-794B-42FE-9F34-9CA3D1283DB5}" sibTransId="{1ADFFE87-8494-4B30-AA98-3B89D8E4743F}"/>
    <dgm:cxn modelId="{0238B923-F4BB-4855-9F0F-9706B5368960}" srcId="{5F772A25-EEC8-4D12-B165-65AD966A9654}" destId="{BB7E342F-1119-4F41-A5CA-A78578987FC7}" srcOrd="2" destOrd="0" parTransId="{0CA0DD19-78EB-4A3D-B8D5-E04A7229FCA3}" sibTransId="{9C05D5A0-0069-4080-A1C8-15866EAFA9A8}"/>
    <dgm:cxn modelId="{C7C97824-5C56-4B60-9424-B5DD7F71EE67}" type="presOf" srcId="{1902E05F-A6B3-4F8E-B119-0ACE649B273F}" destId="{482A2935-AAA9-4B0E-A3A3-A55B3EB3F610}" srcOrd="0" destOrd="0" presId="urn:microsoft.com/office/officeart/2005/8/layout/cycle4"/>
    <dgm:cxn modelId="{4CCAD524-774C-4706-91A7-F5FD34EF18E5}" type="presOf" srcId="{2F36A130-084E-4F07-B484-A30C8B56BB68}" destId="{E13F2472-FA4F-4777-9AA0-5092A1E42AF8}" srcOrd="1" destOrd="0" presId="urn:microsoft.com/office/officeart/2005/8/layout/cycle4"/>
    <dgm:cxn modelId="{4204DC27-3997-40D7-8DE1-3E1A4BE2A06B}" type="presOf" srcId="{D3E2BE40-D10D-41E0-919F-3920832DF91E}" destId="{41C9BF44-A4AC-422C-AE01-A43EA4F06013}" srcOrd="0" destOrd="1" presId="urn:microsoft.com/office/officeart/2005/8/layout/cycle4"/>
    <dgm:cxn modelId="{166B7D2E-F10B-4FFB-A132-BF96B369BADF}" type="presOf" srcId="{55C5141A-241C-40CB-A283-ED8F4D548930}" destId="{3BE6F600-7B7C-415A-9D83-66549CE0056E}" srcOrd="1" destOrd="1" presId="urn:microsoft.com/office/officeart/2005/8/layout/cycle4"/>
    <dgm:cxn modelId="{AA969B36-8E40-464D-804A-A8303E0443F9}" type="presOf" srcId="{1DD2CCB3-02B7-483E-93B3-A25829350330}" destId="{EC18BDD7-72C5-4578-B2AE-8D30D21D4E52}" srcOrd="1" destOrd="0" presId="urn:microsoft.com/office/officeart/2005/8/layout/cycle4"/>
    <dgm:cxn modelId="{3FC2B33A-A9D3-4C11-9121-8E4E8D713E03}" srcId="{EC158A37-2B21-4DC4-99F9-225FB82EFAC2}" destId="{9150EAEF-4A36-433E-B506-3896E32E036A}" srcOrd="2" destOrd="0" parTransId="{D41837C5-DF78-473F-A1EE-E03ED39658C9}" sibTransId="{ECA2B21B-4F34-4DB1-9CB1-522716609CFC}"/>
    <dgm:cxn modelId="{4ADBA63C-1B95-457B-94E1-CD389FB2F91B}" srcId="{5F772A25-EEC8-4D12-B165-65AD966A9654}" destId="{A40FBEF6-3E52-42D6-AB90-408CAA7D8B74}" srcOrd="1" destOrd="0" parTransId="{68096E58-9D5D-4DFE-9790-DB9F29768122}" sibTransId="{1A17E691-93F0-482D-942E-7591F2E6F06E}"/>
    <dgm:cxn modelId="{DD5FCC41-B7E3-46FA-A1D6-7690085300FC}" srcId="{29FC6410-C4EF-4F33-B81A-F4C8429CC43E}" destId="{2F36A130-084E-4F07-B484-A30C8B56BB68}" srcOrd="0" destOrd="0" parTransId="{3566E2E8-9E22-482E-9EE1-452BF33B5129}" sibTransId="{CEE9F7B8-D9BD-4374-813D-D9D73C0DEA33}"/>
    <dgm:cxn modelId="{9A8BE262-9DF7-42A9-8E58-568BC4EF3D46}" type="presOf" srcId="{CE639F03-A9AA-48DB-937C-38530A975E6A}" destId="{3BE6F600-7B7C-415A-9D83-66549CE0056E}" srcOrd="1" destOrd="3" presId="urn:microsoft.com/office/officeart/2005/8/layout/cycle4"/>
    <dgm:cxn modelId="{C3FB2064-2AFA-461B-B147-DD7D7F224909}" srcId="{1902E05F-A6B3-4F8E-B119-0ACE649B273F}" destId="{CE639F03-A9AA-48DB-937C-38530A975E6A}" srcOrd="3" destOrd="0" parTransId="{29B40F68-4F47-45B7-B72B-861F069CCAC2}" sibTransId="{607868EE-8600-4E8B-80E5-DF3E969F4B83}"/>
    <dgm:cxn modelId="{AF621247-E0C3-404C-9783-B4527AB0C89C}" type="presOf" srcId="{2F36A130-084E-4F07-B484-A30C8B56BB68}" destId="{41C9BF44-A4AC-422C-AE01-A43EA4F06013}" srcOrd="0" destOrd="0" presId="urn:microsoft.com/office/officeart/2005/8/layout/cycle4"/>
    <dgm:cxn modelId="{F419E768-C7AB-4ADC-AEEC-357536ED3F47}" srcId="{29FC6410-C4EF-4F33-B81A-F4C8429CC43E}" destId="{D3E2BE40-D10D-41E0-919F-3920832DF91E}" srcOrd="1" destOrd="0" parTransId="{14217BDE-A828-4508-9566-F51AD76B3EF3}" sibTransId="{6766831C-4500-44CE-B8BD-B07F548870A2}"/>
    <dgm:cxn modelId="{0A7C5673-EC06-4542-B4F7-85CBE814B8DD}" type="presOf" srcId="{55C5141A-241C-40CB-A283-ED8F4D548930}" destId="{D51B146B-C1D1-4AC9-B15A-7146B61214AD}" srcOrd="0" destOrd="1" presId="urn:microsoft.com/office/officeart/2005/8/layout/cycle4"/>
    <dgm:cxn modelId="{BA8D5853-3C66-47B6-85D0-C4427AD5BD35}" type="presOf" srcId="{D3E2BE40-D10D-41E0-919F-3920832DF91E}" destId="{E13F2472-FA4F-4777-9AA0-5092A1E42AF8}" srcOrd="1" destOrd="1" presId="urn:microsoft.com/office/officeart/2005/8/layout/cycle4"/>
    <dgm:cxn modelId="{9E48D273-AD20-4919-ACFE-932C82562EBF}" type="presOf" srcId="{9150EAEF-4A36-433E-B506-3896E32E036A}" destId="{485A6DD1-E00D-47B5-9D53-0ACE2BEDFC7A}" srcOrd="0" destOrd="2" presId="urn:microsoft.com/office/officeart/2005/8/layout/cycle4"/>
    <dgm:cxn modelId="{F86C8C74-AD7D-4EC9-B506-7A4AC44023F4}" type="presOf" srcId="{1FB7DB36-0997-49BD-B2B5-11D7F28230EA}" destId="{3BE6F600-7B7C-415A-9D83-66549CE0056E}" srcOrd="1" destOrd="2" presId="urn:microsoft.com/office/officeart/2005/8/layout/cycle4"/>
    <dgm:cxn modelId="{EEF28C79-2E86-4677-8A56-AD2911DA1869}" type="presOf" srcId="{1B8F9376-15F6-4354-976B-7A79BB71EF47}" destId="{485A6DD1-E00D-47B5-9D53-0ACE2BEDFC7A}" srcOrd="0" destOrd="1" presId="urn:microsoft.com/office/officeart/2005/8/layout/cycle4"/>
    <dgm:cxn modelId="{9D6BAD79-F892-44AE-ACD1-45C70ED28EB9}" type="presOf" srcId="{F1EB8F4A-EA8C-497A-A52E-FE7FB7741BBC}" destId="{A34F5D0B-3B0A-439D-B4BF-182CF72711DB}" srcOrd="0" destOrd="0" presId="urn:microsoft.com/office/officeart/2005/8/layout/cycle4"/>
    <dgm:cxn modelId="{334A577F-C38B-494F-A414-95061A3B9AA1}" srcId="{062D2AF6-B681-4348-9FBB-B4EA909878EC}" destId="{29FC6410-C4EF-4F33-B81A-F4C8429CC43E}" srcOrd="3" destOrd="0" parTransId="{26776359-478E-454B-85E7-3158BB0F306C}" sibTransId="{61F6F3BB-A442-49E2-9C73-10D70565A91E}"/>
    <dgm:cxn modelId="{D5044186-3C47-4F8B-BD60-A5800843DD48}" type="presOf" srcId="{1FB7DB36-0997-49BD-B2B5-11D7F28230EA}" destId="{D51B146B-C1D1-4AC9-B15A-7146B61214AD}" srcOrd="0" destOrd="2" presId="urn:microsoft.com/office/officeart/2005/8/layout/cycle4"/>
    <dgm:cxn modelId="{69A2E693-7A0C-4D73-9B8E-D4C6C06C04DE}" srcId="{1902E05F-A6B3-4F8E-B119-0ACE649B273F}" destId="{8C0E8172-98D0-4D20-88D7-F8ED54DA4FBB}" srcOrd="0" destOrd="0" parTransId="{4509BF71-CE20-43CA-B3E7-5DF4B100DBC6}" sibTransId="{6D90E96A-C49A-4414-B604-7DD0C39BB673}"/>
    <dgm:cxn modelId="{AA85DF96-5B2F-4276-93C3-CABB5513E8CB}" srcId="{EC158A37-2B21-4DC4-99F9-225FB82EFAC2}" destId="{1DD2CCB3-02B7-483E-93B3-A25829350330}" srcOrd="0" destOrd="0" parTransId="{F98179AC-ACD4-4735-BF13-0802E8CCB5BD}" sibTransId="{5051F364-BEED-464B-86AC-28B4FDC35782}"/>
    <dgm:cxn modelId="{9280A597-658F-4D9C-9D3C-9A4A5C2C9513}" type="presOf" srcId="{1B8F9376-15F6-4354-976B-7A79BB71EF47}" destId="{EC18BDD7-72C5-4578-B2AE-8D30D21D4E52}" srcOrd="1" destOrd="1" presId="urn:microsoft.com/office/officeart/2005/8/layout/cycle4"/>
    <dgm:cxn modelId="{4733C29E-71C0-4224-A965-BFEB2A868109}" type="presOf" srcId="{BB7E342F-1119-4F41-A5CA-A78578987FC7}" destId="{A34F5D0B-3B0A-439D-B4BF-182CF72711DB}" srcOrd="0" destOrd="2" presId="urn:microsoft.com/office/officeart/2005/8/layout/cycle4"/>
    <dgm:cxn modelId="{CB370DAB-B140-43B6-BD6D-9DF2B83DCAB9}" srcId="{1902E05F-A6B3-4F8E-B119-0ACE649B273F}" destId="{55C5141A-241C-40CB-A283-ED8F4D548930}" srcOrd="1" destOrd="0" parTransId="{700F1407-AFE6-4575-BFF2-B0E499155ADE}" sibTransId="{2FB20112-F3B1-4EA7-8E72-530C9BBBFDDD}"/>
    <dgm:cxn modelId="{F6DA77B9-4ED6-404C-8E00-3C715D3546A8}" type="presOf" srcId="{5F772A25-EEC8-4D12-B165-65AD966A9654}" destId="{A2665D11-CFA1-4F68-82B3-E64B8FD3B01F}" srcOrd="0" destOrd="0" presId="urn:microsoft.com/office/officeart/2005/8/layout/cycle4"/>
    <dgm:cxn modelId="{C92D37BF-5F0F-4974-A1B5-64301EF88181}" srcId="{5F772A25-EEC8-4D12-B165-65AD966A9654}" destId="{F1EB8F4A-EA8C-497A-A52E-FE7FB7741BBC}" srcOrd="0" destOrd="0" parTransId="{985D5095-FAA7-4AF8-99BF-15A90350EAB8}" sibTransId="{EC1E50A9-AD09-4FD3-BDE2-4B55FAA72C3A}"/>
    <dgm:cxn modelId="{DA0F50C8-AE54-4DED-9A75-15C518237A08}" type="presOf" srcId="{8C0E8172-98D0-4D20-88D7-F8ED54DA4FBB}" destId="{3BE6F600-7B7C-415A-9D83-66549CE0056E}" srcOrd="1" destOrd="0" presId="urn:microsoft.com/office/officeart/2005/8/layout/cycle4"/>
    <dgm:cxn modelId="{2085FFC8-46AF-4207-ADCC-4A0F28202631}" type="presOf" srcId="{8C0E8172-98D0-4D20-88D7-F8ED54DA4FBB}" destId="{D51B146B-C1D1-4AC9-B15A-7146B61214AD}" srcOrd="0" destOrd="0" presId="urn:microsoft.com/office/officeart/2005/8/layout/cycle4"/>
    <dgm:cxn modelId="{A2662FD3-E1D4-4889-8E97-4EC83EC07E32}" srcId="{1902E05F-A6B3-4F8E-B119-0ACE649B273F}" destId="{1FB7DB36-0997-49BD-B2B5-11D7F28230EA}" srcOrd="2" destOrd="0" parTransId="{6AD762AB-CED9-4245-AA29-45293E865DC1}" sibTransId="{D9E3DD9B-CC2F-4087-98B7-8544A69CF38E}"/>
    <dgm:cxn modelId="{366CABD4-C96F-444F-AEA2-9431767C5B71}" srcId="{29FC6410-C4EF-4F33-B81A-F4C8429CC43E}" destId="{C522E553-40B4-4099-BB32-6317745238A3}" srcOrd="2" destOrd="0" parTransId="{55074D2F-9807-4D28-99F5-0AE5D35022B3}" sibTransId="{981B397A-26AF-4858-9A83-AB4EF107FE5E}"/>
    <dgm:cxn modelId="{18B4BFD7-59D0-418D-B090-803A9CD4A5A4}" srcId="{062D2AF6-B681-4348-9FBB-B4EA909878EC}" destId="{EC158A37-2B21-4DC4-99F9-225FB82EFAC2}" srcOrd="2" destOrd="0" parTransId="{7716FC03-5AF5-4124-A1CD-6149DC7AF15E}" sibTransId="{98ED9950-ACB3-4B5D-A983-845E1B0E14F3}"/>
    <dgm:cxn modelId="{2A2875DB-B6BD-4642-9EB8-4B73FB339808}" type="presOf" srcId="{F1EB8F4A-EA8C-497A-A52E-FE7FB7741BBC}" destId="{C24261E1-A5C7-4BDD-9A33-50EEA29C32A3}" srcOrd="1" destOrd="0" presId="urn:microsoft.com/office/officeart/2005/8/layout/cycle4"/>
    <dgm:cxn modelId="{5A714BE0-95FF-4F8C-BEC6-3414DDFE0FF5}" type="presOf" srcId="{29FC6410-C4EF-4F33-B81A-F4C8429CC43E}" destId="{87B44B2A-4C21-4EC3-8424-4FC4235926F1}" srcOrd="0" destOrd="0" presId="urn:microsoft.com/office/officeart/2005/8/layout/cycle4"/>
    <dgm:cxn modelId="{57C768E2-DAE7-4526-A0E1-7F2E54FF1DBB}" type="presOf" srcId="{A40FBEF6-3E52-42D6-AB90-408CAA7D8B74}" destId="{C24261E1-A5C7-4BDD-9A33-50EEA29C32A3}" srcOrd="1" destOrd="1" presId="urn:microsoft.com/office/officeart/2005/8/layout/cycle4"/>
    <dgm:cxn modelId="{E6B44AE3-F454-4D6E-8E6E-1BFE4502E218}" type="presOf" srcId="{BB7E342F-1119-4F41-A5CA-A78578987FC7}" destId="{C24261E1-A5C7-4BDD-9A33-50EEA29C32A3}" srcOrd="1" destOrd="2" presId="urn:microsoft.com/office/officeart/2005/8/layout/cycle4"/>
    <dgm:cxn modelId="{E05A0FE7-2F7E-4601-9DA9-3027B5C94909}" type="presOf" srcId="{C522E553-40B4-4099-BB32-6317745238A3}" destId="{E13F2472-FA4F-4777-9AA0-5092A1E42AF8}" srcOrd="1" destOrd="2" presId="urn:microsoft.com/office/officeart/2005/8/layout/cycle4"/>
    <dgm:cxn modelId="{274376F3-51A3-4BF1-A573-990C8BB34E7B}" type="presOf" srcId="{1DD2CCB3-02B7-483E-93B3-A25829350330}" destId="{485A6DD1-E00D-47B5-9D53-0ACE2BEDFC7A}" srcOrd="0" destOrd="0" presId="urn:microsoft.com/office/officeart/2005/8/layout/cycle4"/>
    <dgm:cxn modelId="{406FBEF6-D15A-4D59-8082-CE60A35AB945}" srcId="{EC158A37-2B21-4DC4-99F9-225FB82EFAC2}" destId="{1B8F9376-15F6-4354-976B-7A79BB71EF47}" srcOrd="1" destOrd="0" parTransId="{A4584242-2F63-45F5-A52C-DF05B956F938}" sibTransId="{01F83FA3-EDC9-4A84-88A1-6D06677E390E}"/>
    <dgm:cxn modelId="{ED65A5F7-9FF7-4149-9971-20B06CD7EE90}" type="presOf" srcId="{CE639F03-A9AA-48DB-937C-38530A975E6A}" destId="{D51B146B-C1D1-4AC9-B15A-7146B61214AD}" srcOrd="0" destOrd="3" presId="urn:microsoft.com/office/officeart/2005/8/layout/cycle4"/>
    <dgm:cxn modelId="{AFCE3B2C-1345-4327-AE9C-7709F9702645}" type="presParOf" srcId="{C62F063D-3F25-4218-A34A-7D8FD6D262B7}" destId="{3811A1D9-D57C-4778-BF28-9332A9D17E94}" srcOrd="0" destOrd="0" presId="urn:microsoft.com/office/officeart/2005/8/layout/cycle4"/>
    <dgm:cxn modelId="{DD42C7AE-81E3-4F63-A6EE-CF90694F9B35}" type="presParOf" srcId="{3811A1D9-D57C-4778-BF28-9332A9D17E94}" destId="{78213B5C-6046-406C-B1A7-C88C1EF042F9}" srcOrd="0" destOrd="0" presId="urn:microsoft.com/office/officeart/2005/8/layout/cycle4"/>
    <dgm:cxn modelId="{59D82893-45DC-4E17-8089-77CD9DECD7AB}" type="presParOf" srcId="{78213B5C-6046-406C-B1A7-C88C1EF042F9}" destId="{D51B146B-C1D1-4AC9-B15A-7146B61214AD}" srcOrd="0" destOrd="0" presId="urn:microsoft.com/office/officeart/2005/8/layout/cycle4"/>
    <dgm:cxn modelId="{0B1B47E0-CE21-4F4C-B311-4834DDB43279}" type="presParOf" srcId="{78213B5C-6046-406C-B1A7-C88C1EF042F9}" destId="{3BE6F600-7B7C-415A-9D83-66549CE0056E}" srcOrd="1" destOrd="0" presId="urn:microsoft.com/office/officeart/2005/8/layout/cycle4"/>
    <dgm:cxn modelId="{9269F24B-833E-47F8-A6F0-ECB908EF30E9}" type="presParOf" srcId="{3811A1D9-D57C-4778-BF28-9332A9D17E94}" destId="{80357201-1D33-40B3-9CDA-A72DAFECA4AF}" srcOrd="1" destOrd="0" presId="urn:microsoft.com/office/officeart/2005/8/layout/cycle4"/>
    <dgm:cxn modelId="{A887BFD0-611F-4BB8-AA1E-A7FB5E0796DC}" type="presParOf" srcId="{80357201-1D33-40B3-9CDA-A72DAFECA4AF}" destId="{A34F5D0B-3B0A-439D-B4BF-182CF72711DB}" srcOrd="0" destOrd="0" presId="urn:microsoft.com/office/officeart/2005/8/layout/cycle4"/>
    <dgm:cxn modelId="{7053ACF4-6AD9-413C-BD67-D09D73216E5B}" type="presParOf" srcId="{80357201-1D33-40B3-9CDA-A72DAFECA4AF}" destId="{C24261E1-A5C7-4BDD-9A33-50EEA29C32A3}" srcOrd="1" destOrd="0" presId="urn:microsoft.com/office/officeart/2005/8/layout/cycle4"/>
    <dgm:cxn modelId="{8F29ED43-647B-4878-BEB0-79D98F531698}" type="presParOf" srcId="{3811A1D9-D57C-4778-BF28-9332A9D17E94}" destId="{9F865A83-4F6F-4889-BCEE-755AE41D5D9D}" srcOrd="2" destOrd="0" presId="urn:microsoft.com/office/officeart/2005/8/layout/cycle4"/>
    <dgm:cxn modelId="{0F87C24F-617D-43F6-9099-35D1915DC1AC}" type="presParOf" srcId="{9F865A83-4F6F-4889-BCEE-755AE41D5D9D}" destId="{485A6DD1-E00D-47B5-9D53-0ACE2BEDFC7A}" srcOrd="0" destOrd="0" presId="urn:microsoft.com/office/officeart/2005/8/layout/cycle4"/>
    <dgm:cxn modelId="{D40C080F-5176-4774-86DF-7CD69B6C8D38}" type="presParOf" srcId="{9F865A83-4F6F-4889-BCEE-755AE41D5D9D}" destId="{EC18BDD7-72C5-4578-B2AE-8D30D21D4E52}" srcOrd="1" destOrd="0" presId="urn:microsoft.com/office/officeart/2005/8/layout/cycle4"/>
    <dgm:cxn modelId="{0DC3BB4D-866D-4C41-A12E-FD70F4DB0A4E}" type="presParOf" srcId="{3811A1D9-D57C-4778-BF28-9332A9D17E94}" destId="{CFCDF8E8-A129-40B3-909F-89837E9CDB5D}" srcOrd="3" destOrd="0" presId="urn:microsoft.com/office/officeart/2005/8/layout/cycle4"/>
    <dgm:cxn modelId="{60A9906B-71FE-4512-90E2-966A2C860D0B}" type="presParOf" srcId="{CFCDF8E8-A129-40B3-909F-89837E9CDB5D}" destId="{41C9BF44-A4AC-422C-AE01-A43EA4F06013}" srcOrd="0" destOrd="0" presId="urn:microsoft.com/office/officeart/2005/8/layout/cycle4"/>
    <dgm:cxn modelId="{C1C3AD46-6E4E-4089-BB93-4E7D802DE027}" type="presParOf" srcId="{CFCDF8E8-A129-40B3-909F-89837E9CDB5D}" destId="{E13F2472-FA4F-4777-9AA0-5092A1E42AF8}" srcOrd="1" destOrd="0" presId="urn:microsoft.com/office/officeart/2005/8/layout/cycle4"/>
    <dgm:cxn modelId="{06FFBA5D-886B-4262-9B9D-87FF2D7313B1}" type="presParOf" srcId="{3811A1D9-D57C-4778-BF28-9332A9D17E94}" destId="{3B61DA32-D7DD-4B1C-A3F7-A7DE37B9B933}" srcOrd="4" destOrd="0" presId="urn:microsoft.com/office/officeart/2005/8/layout/cycle4"/>
    <dgm:cxn modelId="{6C9E614E-FB14-4BA9-9CBB-2A69FCBC4846}" type="presParOf" srcId="{C62F063D-3F25-4218-A34A-7D8FD6D262B7}" destId="{1B18F3BF-2927-44DF-A22E-C0F36FACBAE2}" srcOrd="1" destOrd="0" presId="urn:microsoft.com/office/officeart/2005/8/layout/cycle4"/>
    <dgm:cxn modelId="{B113EEBA-B213-4504-AC58-95DAC16D2111}" type="presParOf" srcId="{1B18F3BF-2927-44DF-A22E-C0F36FACBAE2}" destId="{482A2935-AAA9-4B0E-A3A3-A55B3EB3F610}" srcOrd="0" destOrd="0" presId="urn:microsoft.com/office/officeart/2005/8/layout/cycle4"/>
    <dgm:cxn modelId="{AF395BEA-1BB3-4B1D-9ED5-5E796B95D061}" type="presParOf" srcId="{1B18F3BF-2927-44DF-A22E-C0F36FACBAE2}" destId="{A2665D11-CFA1-4F68-82B3-E64B8FD3B01F}" srcOrd="1" destOrd="0" presId="urn:microsoft.com/office/officeart/2005/8/layout/cycle4"/>
    <dgm:cxn modelId="{3985FC2E-5DA0-47A9-9D8F-91379ABCFE03}" type="presParOf" srcId="{1B18F3BF-2927-44DF-A22E-C0F36FACBAE2}" destId="{405AA4A5-9761-46E8-B3E8-2BCE780057D3}" srcOrd="2" destOrd="0" presId="urn:microsoft.com/office/officeart/2005/8/layout/cycle4"/>
    <dgm:cxn modelId="{D8AE4BC4-C4B3-4ADE-954B-3CE1D2A146BE}" type="presParOf" srcId="{1B18F3BF-2927-44DF-A22E-C0F36FACBAE2}" destId="{87B44B2A-4C21-4EC3-8424-4FC4235926F1}" srcOrd="3" destOrd="0" presId="urn:microsoft.com/office/officeart/2005/8/layout/cycle4"/>
    <dgm:cxn modelId="{A3439856-1378-4B67-8F14-92ABCAC8BA73}" type="presParOf" srcId="{1B18F3BF-2927-44DF-A22E-C0F36FACBAE2}" destId="{CFA43B2A-D8C5-4D76-A9B7-B31FDB96C118}" srcOrd="4" destOrd="0" presId="urn:microsoft.com/office/officeart/2005/8/layout/cycle4"/>
    <dgm:cxn modelId="{D1674775-A20B-455A-A718-AA6A27D48064}" type="presParOf" srcId="{C62F063D-3F25-4218-A34A-7D8FD6D262B7}" destId="{A6845CF8-D86E-4D03-9805-E1D96F4BA39A}" srcOrd="2" destOrd="0" presId="urn:microsoft.com/office/officeart/2005/8/layout/cycle4"/>
    <dgm:cxn modelId="{657D42D0-BAAC-41F4-AD49-FB46E813C954}" type="presParOf" srcId="{C62F063D-3F25-4218-A34A-7D8FD6D262B7}" destId="{FFC7380E-3DA4-4F04-BB43-A201A3004E9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71BCAC-6B48-4C91-9821-AECCA07396FB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87C746C7-0A91-42F1-B1C4-C740CA7BA008}">
      <dgm:prSet phldrT="[Text]"/>
      <dgm:spPr/>
      <dgm:t>
        <a:bodyPr/>
        <a:lstStyle/>
        <a:p>
          <a:r>
            <a:rPr lang="en-MY" b="1" dirty="0"/>
            <a:t>Strategy</a:t>
          </a:r>
        </a:p>
      </dgm:t>
    </dgm:pt>
    <dgm:pt modelId="{4D0431F6-9153-4C44-B150-5412F6800CC4}" type="parTrans" cxnId="{7A8B60DD-B310-4AC4-87A1-E6CFE96F081D}">
      <dgm:prSet/>
      <dgm:spPr/>
      <dgm:t>
        <a:bodyPr/>
        <a:lstStyle/>
        <a:p>
          <a:endParaRPr lang="en-MY"/>
        </a:p>
      </dgm:t>
    </dgm:pt>
    <dgm:pt modelId="{3AC27820-081B-4631-A4FC-669FACE02F0D}" type="sibTrans" cxnId="{7A8B60DD-B310-4AC4-87A1-E6CFE96F081D}">
      <dgm:prSet/>
      <dgm:spPr/>
      <dgm:t>
        <a:bodyPr/>
        <a:lstStyle/>
        <a:p>
          <a:endParaRPr lang="en-MY"/>
        </a:p>
      </dgm:t>
    </dgm:pt>
    <dgm:pt modelId="{4686E95B-BD92-47C5-870A-C05263293D51}">
      <dgm:prSet phldrT="[Text]"/>
      <dgm:spPr/>
      <dgm:t>
        <a:bodyPr/>
        <a:lstStyle/>
        <a:p>
          <a:r>
            <a:rPr lang="en-MY" b="1" dirty="0"/>
            <a:t>Opportunity</a:t>
          </a:r>
        </a:p>
      </dgm:t>
    </dgm:pt>
    <dgm:pt modelId="{5517C6EB-843A-48D2-9A13-2D4DC14C4D41}" type="parTrans" cxnId="{96AAFDB1-F002-4BDA-B1F2-B7BE2DC1DACF}">
      <dgm:prSet/>
      <dgm:spPr/>
      <dgm:t>
        <a:bodyPr/>
        <a:lstStyle/>
        <a:p>
          <a:endParaRPr lang="en-MY"/>
        </a:p>
      </dgm:t>
    </dgm:pt>
    <dgm:pt modelId="{E199B0F7-92AA-4EE0-82C5-544391381A5D}" type="sibTrans" cxnId="{96AAFDB1-F002-4BDA-B1F2-B7BE2DC1DACF}">
      <dgm:prSet/>
      <dgm:spPr/>
      <dgm:t>
        <a:bodyPr/>
        <a:lstStyle/>
        <a:p>
          <a:endParaRPr lang="en-MY"/>
        </a:p>
      </dgm:t>
    </dgm:pt>
    <dgm:pt modelId="{7BC8DCE9-D9D0-4953-9F95-5DA6D44E7A5D}">
      <dgm:prSet phldrT="[Text]" custT="1"/>
      <dgm:spPr/>
      <dgm:t>
        <a:bodyPr/>
        <a:lstStyle/>
        <a:p>
          <a:r>
            <a:rPr lang="en-MY" sz="1400" b="1" dirty="0"/>
            <a:t>Pilot</a:t>
          </a:r>
        </a:p>
      </dgm:t>
    </dgm:pt>
    <dgm:pt modelId="{1DC76E72-BD1E-4E17-B1AC-9CCDE97E2229}" type="parTrans" cxnId="{2EE21913-A257-47B7-BC3B-6448C24D30A2}">
      <dgm:prSet/>
      <dgm:spPr/>
      <dgm:t>
        <a:bodyPr/>
        <a:lstStyle/>
        <a:p>
          <a:endParaRPr lang="en-MY"/>
        </a:p>
      </dgm:t>
    </dgm:pt>
    <dgm:pt modelId="{A746ECC5-68E8-42AB-B21B-624B088514CB}" type="sibTrans" cxnId="{2EE21913-A257-47B7-BC3B-6448C24D30A2}">
      <dgm:prSet/>
      <dgm:spPr/>
      <dgm:t>
        <a:bodyPr/>
        <a:lstStyle/>
        <a:p>
          <a:endParaRPr lang="en-MY"/>
        </a:p>
      </dgm:t>
    </dgm:pt>
    <dgm:pt modelId="{8A486553-C82B-4E0A-873C-9612C6313EE8}">
      <dgm:prSet phldrT="[Text]" custT="1"/>
      <dgm:spPr/>
      <dgm:t>
        <a:bodyPr/>
        <a:lstStyle/>
        <a:p>
          <a:r>
            <a:rPr lang="en-MY" sz="1100" dirty="0"/>
            <a:t>Business vs Opportunities</a:t>
          </a:r>
        </a:p>
      </dgm:t>
    </dgm:pt>
    <dgm:pt modelId="{774A71CD-22B7-4D19-931D-951F38FB0C86}" type="parTrans" cxnId="{E7A787DD-2E0F-468E-9157-1D2CA278862A}">
      <dgm:prSet/>
      <dgm:spPr/>
      <dgm:t>
        <a:bodyPr/>
        <a:lstStyle/>
        <a:p>
          <a:endParaRPr lang="en-MY"/>
        </a:p>
      </dgm:t>
    </dgm:pt>
    <dgm:pt modelId="{E45F2323-E74E-475A-9DAC-C7306517954D}" type="sibTrans" cxnId="{E7A787DD-2E0F-468E-9157-1D2CA278862A}">
      <dgm:prSet/>
      <dgm:spPr/>
      <dgm:t>
        <a:bodyPr/>
        <a:lstStyle/>
        <a:p>
          <a:endParaRPr lang="en-MY"/>
        </a:p>
      </dgm:t>
    </dgm:pt>
    <dgm:pt modelId="{4D7446A9-0E14-49D1-98A7-8B9E1F38077B}">
      <dgm:prSet phldrT="[Text]"/>
      <dgm:spPr/>
      <dgm:t>
        <a:bodyPr/>
        <a:lstStyle/>
        <a:p>
          <a:r>
            <a:rPr lang="en-MY" dirty="0"/>
            <a:t>Business meets Technology</a:t>
          </a:r>
        </a:p>
      </dgm:t>
    </dgm:pt>
    <dgm:pt modelId="{7F2FA881-8E84-4C78-A5AE-AC6BB34D92A3}" type="parTrans" cxnId="{3F8F0B19-04D7-4736-8164-B1544FB60C81}">
      <dgm:prSet/>
      <dgm:spPr/>
      <dgm:t>
        <a:bodyPr/>
        <a:lstStyle/>
        <a:p>
          <a:endParaRPr lang="en-MY"/>
        </a:p>
      </dgm:t>
    </dgm:pt>
    <dgm:pt modelId="{9A1AE989-42BC-4D76-A8BE-8051E1A6C6C2}" type="sibTrans" cxnId="{3F8F0B19-04D7-4736-8164-B1544FB60C81}">
      <dgm:prSet/>
      <dgm:spPr/>
      <dgm:t>
        <a:bodyPr/>
        <a:lstStyle/>
        <a:p>
          <a:endParaRPr lang="en-MY"/>
        </a:p>
      </dgm:t>
    </dgm:pt>
    <dgm:pt modelId="{3B8CF520-9A63-4196-B4E0-C5800AE9E6D6}">
      <dgm:prSet phldrT="[Text]"/>
      <dgm:spPr/>
      <dgm:t>
        <a:bodyPr/>
        <a:lstStyle/>
        <a:p>
          <a:r>
            <a:rPr lang="en-MY" dirty="0"/>
            <a:t>Execute PoC </a:t>
          </a:r>
        </a:p>
      </dgm:t>
    </dgm:pt>
    <dgm:pt modelId="{5A085353-8DA8-44D7-BC36-37BBAA677A2C}" type="parTrans" cxnId="{2DEFADA6-3746-48E0-9EAD-B98EA5F85407}">
      <dgm:prSet/>
      <dgm:spPr/>
      <dgm:t>
        <a:bodyPr/>
        <a:lstStyle/>
        <a:p>
          <a:endParaRPr lang="en-MY"/>
        </a:p>
      </dgm:t>
    </dgm:pt>
    <dgm:pt modelId="{21F6D8E4-E2BB-4505-BFB7-53D0B652BA47}" type="sibTrans" cxnId="{2DEFADA6-3746-48E0-9EAD-B98EA5F85407}">
      <dgm:prSet/>
      <dgm:spPr/>
      <dgm:t>
        <a:bodyPr/>
        <a:lstStyle/>
        <a:p>
          <a:endParaRPr lang="en-MY"/>
        </a:p>
      </dgm:t>
    </dgm:pt>
    <dgm:pt modelId="{1BA9D892-CAB8-4EFF-B838-B2347AFA76BE}">
      <dgm:prSet phldrT="[Text]" custT="1"/>
      <dgm:spPr/>
      <dgm:t>
        <a:bodyPr/>
        <a:lstStyle/>
        <a:p>
          <a:r>
            <a:rPr lang="en-MY" sz="1400" b="1" dirty="0"/>
            <a:t>Learn</a:t>
          </a:r>
        </a:p>
      </dgm:t>
    </dgm:pt>
    <dgm:pt modelId="{1DDB2590-27FC-47C5-A6EC-1F580C2D0A44}" type="parTrans" cxnId="{16FD1D2E-74E7-4564-9CB6-4683D768E3B9}">
      <dgm:prSet/>
      <dgm:spPr/>
      <dgm:t>
        <a:bodyPr/>
        <a:lstStyle/>
        <a:p>
          <a:endParaRPr lang="en-MY"/>
        </a:p>
      </dgm:t>
    </dgm:pt>
    <dgm:pt modelId="{727A13F8-81D7-43D1-BB84-693C0AFFD1CC}" type="sibTrans" cxnId="{16FD1D2E-74E7-4564-9CB6-4683D768E3B9}">
      <dgm:prSet/>
      <dgm:spPr/>
      <dgm:t>
        <a:bodyPr/>
        <a:lstStyle/>
        <a:p>
          <a:endParaRPr lang="en-MY"/>
        </a:p>
      </dgm:t>
    </dgm:pt>
    <dgm:pt modelId="{7D6D7A44-4B51-4D7E-A76D-0677FAFFF005}">
      <dgm:prSet phldrT="[Text]"/>
      <dgm:spPr/>
      <dgm:t>
        <a:bodyPr/>
        <a:lstStyle/>
        <a:p>
          <a:r>
            <a:rPr lang="en-MY" dirty="0"/>
            <a:t>Evaluate &amp; Review</a:t>
          </a:r>
        </a:p>
      </dgm:t>
    </dgm:pt>
    <dgm:pt modelId="{91DAAEFB-BB94-4D44-AA14-24B8B1CC39BB}" type="parTrans" cxnId="{24F25AE4-EA9D-4AB3-8A52-AA28AC78D66B}">
      <dgm:prSet/>
      <dgm:spPr/>
      <dgm:t>
        <a:bodyPr/>
        <a:lstStyle/>
        <a:p>
          <a:endParaRPr lang="en-MY"/>
        </a:p>
      </dgm:t>
    </dgm:pt>
    <dgm:pt modelId="{4B982808-39E8-469F-A0ED-86BFE4B99F98}" type="sibTrans" cxnId="{24F25AE4-EA9D-4AB3-8A52-AA28AC78D66B}">
      <dgm:prSet/>
      <dgm:spPr/>
      <dgm:t>
        <a:bodyPr/>
        <a:lstStyle/>
        <a:p>
          <a:endParaRPr lang="en-MY"/>
        </a:p>
      </dgm:t>
    </dgm:pt>
    <dgm:pt modelId="{830A9B2C-7B0C-4D62-9354-17C8C50A0BD7}">
      <dgm:prSet phldrT="[Text]" custT="1"/>
      <dgm:spPr/>
      <dgm:t>
        <a:bodyPr/>
        <a:lstStyle/>
        <a:p>
          <a:r>
            <a:rPr lang="en-MY" sz="1400" b="1" dirty="0"/>
            <a:t>Adapt</a:t>
          </a:r>
        </a:p>
      </dgm:t>
    </dgm:pt>
    <dgm:pt modelId="{B601DE8F-943D-4CB6-9572-7896F027AE9D}" type="parTrans" cxnId="{0D331E89-9F33-4307-A8F6-C1A9045454AC}">
      <dgm:prSet/>
      <dgm:spPr/>
      <dgm:t>
        <a:bodyPr/>
        <a:lstStyle/>
        <a:p>
          <a:endParaRPr lang="en-MY"/>
        </a:p>
      </dgm:t>
    </dgm:pt>
    <dgm:pt modelId="{4FB77F29-E440-4864-A1C0-A37A17F8FAE6}" type="sibTrans" cxnId="{0D331E89-9F33-4307-A8F6-C1A9045454AC}">
      <dgm:prSet/>
      <dgm:spPr/>
      <dgm:t>
        <a:bodyPr/>
        <a:lstStyle/>
        <a:p>
          <a:endParaRPr lang="en-MY"/>
        </a:p>
      </dgm:t>
    </dgm:pt>
    <dgm:pt modelId="{B1C5A22C-E455-4252-A17D-EF9DFB85CC5B}">
      <dgm:prSet phldrT="[Text]"/>
      <dgm:spPr/>
      <dgm:t>
        <a:bodyPr/>
        <a:lstStyle/>
        <a:p>
          <a:r>
            <a:rPr lang="en-MY" dirty="0"/>
            <a:t>Execution meets Strategy</a:t>
          </a:r>
        </a:p>
      </dgm:t>
    </dgm:pt>
    <dgm:pt modelId="{EA9E7D83-98B6-40AB-B52E-DC6E6074E99B}" type="parTrans" cxnId="{4A883654-3E1B-4A66-9765-CC8C728E99BE}">
      <dgm:prSet/>
      <dgm:spPr/>
      <dgm:t>
        <a:bodyPr/>
        <a:lstStyle/>
        <a:p>
          <a:endParaRPr lang="en-MY"/>
        </a:p>
      </dgm:t>
    </dgm:pt>
    <dgm:pt modelId="{819BB968-9BCE-4001-978A-77E94F020767}" type="sibTrans" cxnId="{4A883654-3E1B-4A66-9765-CC8C728E99BE}">
      <dgm:prSet/>
      <dgm:spPr/>
      <dgm:t>
        <a:bodyPr/>
        <a:lstStyle/>
        <a:p>
          <a:endParaRPr lang="en-MY"/>
        </a:p>
      </dgm:t>
    </dgm:pt>
    <dgm:pt modelId="{4C2FA396-FFFE-40F6-B19F-A903D88F8647}" type="pres">
      <dgm:prSet presAssocID="{4471BCAC-6B48-4C91-9821-AECCA07396F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702D149-8D09-4B54-995A-E4F9B3E2C424}" type="pres">
      <dgm:prSet presAssocID="{87C746C7-0A91-42F1-B1C4-C740CA7BA008}" presName="Accent1" presStyleCnt="0"/>
      <dgm:spPr/>
    </dgm:pt>
    <dgm:pt modelId="{4B94F7DE-83C0-414C-90F3-560F17F0ED31}" type="pres">
      <dgm:prSet presAssocID="{87C746C7-0A91-42F1-B1C4-C740CA7BA008}" presName="Accent" presStyleLbl="node1" presStyleIdx="0" presStyleCnt="5"/>
      <dgm:spPr/>
    </dgm:pt>
    <dgm:pt modelId="{E524C896-960D-4730-B2E9-0802143EDA38}" type="pres">
      <dgm:prSet presAssocID="{87C746C7-0A91-42F1-B1C4-C740CA7BA008}" presName="Child1" presStyleLbl="revTx" presStyleIdx="0" presStyleCnt="10" custScaleX="231452" custScaleY="107832" custLinFactNeighborX="56859" custLinFactNeighborY="-10375">
        <dgm:presLayoutVars>
          <dgm:chMax val="0"/>
          <dgm:chPref val="0"/>
          <dgm:bulletEnabled val="1"/>
        </dgm:presLayoutVars>
      </dgm:prSet>
      <dgm:spPr/>
    </dgm:pt>
    <dgm:pt modelId="{2E25B189-E8B4-488C-9EEE-2FDE47AC96A1}" type="pres">
      <dgm:prSet presAssocID="{87C746C7-0A91-42F1-B1C4-C740CA7BA008}" presName="Parent1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E39071FF-9EBD-4753-8508-E153406A094D}" type="pres">
      <dgm:prSet presAssocID="{4686E95B-BD92-47C5-870A-C05263293D51}" presName="Accent2" presStyleCnt="0"/>
      <dgm:spPr/>
    </dgm:pt>
    <dgm:pt modelId="{148F7BAB-7F88-4315-85AC-E7E5A4AA7BD4}" type="pres">
      <dgm:prSet presAssocID="{4686E95B-BD92-47C5-870A-C05263293D51}" presName="Accent" presStyleLbl="node1" presStyleIdx="1" presStyleCnt="5"/>
      <dgm:spPr/>
    </dgm:pt>
    <dgm:pt modelId="{80B8A0D1-DAA7-42C0-9A03-6C285A478EB1}" type="pres">
      <dgm:prSet presAssocID="{4686E95B-BD92-47C5-870A-C05263293D51}" presName="Child2" presStyleLbl="revTx" presStyleIdx="2" presStyleCnt="10" custScaleX="261589" custLinFactNeighborX="82575" custLinFactNeighborY="-6836">
        <dgm:presLayoutVars>
          <dgm:chMax val="0"/>
          <dgm:chPref val="0"/>
          <dgm:bulletEnabled val="1"/>
        </dgm:presLayoutVars>
      </dgm:prSet>
      <dgm:spPr/>
    </dgm:pt>
    <dgm:pt modelId="{FE26918E-D33A-43AB-9F50-DC9CF1320B26}" type="pres">
      <dgm:prSet presAssocID="{4686E95B-BD92-47C5-870A-C05263293D51}" presName="Parent2" presStyleLbl="revTx" presStyleIdx="3" presStyleCnt="10" custScaleX="133952">
        <dgm:presLayoutVars>
          <dgm:chMax val="1"/>
          <dgm:chPref val="1"/>
          <dgm:bulletEnabled val="1"/>
        </dgm:presLayoutVars>
      </dgm:prSet>
      <dgm:spPr/>
    </dgm:pt>
    <dgm:pt modelId="{666991F9-2D7C-4D66-8A68-AE33EAA9A95D}" type="pres">
      <dgm:prSet presAssocID="{7BC8DCE9-D9D0-4953-9F95-5DA6D44E7A5D}" presName="Accent3" presStyleCnt="0"/>
      <dgm:spPr/>
    </dgm:pt>
    <dgm:pt modelId="{0704D6AE-086D-4A68-93A8-A0D0E83A6AD0}" type="pres">
      <dgm:prSet presAssocID="{7BC8DCE9-D9D0-4953-9F95-5DA6D44E7A5D}" presName="Accent" presStyleLbl="node1" presStyleIdx="2" presStyleCnt="5"/>
      <dgm:spPr/>
    </dgm:pt>
    <dgm:pt modelId="{9C6105AD-FCDC-4C8B-9233-34C3D60F9A8D}" type="pres">
      <dgm:prSet presAssocID="{7BC8DCE9-D9D0-4953-9F95-5DA6D44E7A5D}" presName="Child3" presStyleLbl="revTx" presStyleIdx="4" presStyleCnt="10" custScaleX="223740" custLinFactNeighborX="53118" custLinFactNeighborY="15689">
        <dgm:presLayoutVars>
          <dgm:chMax val="0"/>
          <dgm:chPref val="0"/>
          <dgm:bulletEnabled val="1"/>
        </dgm:presLayoutVars>
      </dgm:prSet>
      <dgm:spPr/>
    </dgm:pt>
    <dgm:pt modelId="{79E16827-B505-44AF-BE66-932C3C81EF96}" type="pres">
      <dgm:prSet presAssocID="{7BC8DCE9-D9D0-4953-9F95-5DA6D44E7A5D}" presName="Parent3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2C9AB7AC-26EF-4FEC-855C-B9767FA61A4F}" type="pres">
      <dgm:prSet presAssocID="{1BA9D892-CAB8-4EFF-B838-B2347AFA76BE}" presName="Accent4" presStyleCnt="0"/>
      <dgm:spPr/>
    </dgm:pt>
    <dgm:pt modelId="{6F4C549A-94FF-48C4-8509-525590D4F3D2}" type="pres">
      <dgm:prSet presAssocID="{1BA9D892-CAB8-4EFF-B838-B2347AFA76BE}" presName="Accent" presStyleLbl="node1" presStyleIdx="3" presStyleCnt="5"/>
      <dgm:spPr/>
    </dgm:pt>
    <dgm:pt modelId="{06E29641-8D17-4CC8-A8E2-D042CC474E29}" type="pres">
      <dgm:prSet presAssocID="{1BA9D892-CAB8-4EFF-B838-B2347AFA76BE}" presName="Child4" presStyleLbl="revTx" presStyleIdx="6" presStyleCnt="10" custScaleX="167790" custLinFactNeighborX="12966" custLinFactNeighborY="6173">
        <dgm:presLayoutVars>
          <dgm:chMax val="0"/>
          <dgm:chPref val="0"/>
          <dgm:bulletEnabled val="1"/>
        </dgm:presLayoutVars>
      </dgm:prSet>
      <dgm:spPr/>
    </dgm:pt>
    <dgm:pt modelId="{4B208572-051A-4270-88F1-4004B2662EB0}" type="pres">
      <dgm:prSet presAssocID="{1BA9D892-CAB8-4EFF-B838-B2347AFA76BE}" presName="Parent4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C95D5A9E-A3B5-4EF4-964E-5BAFC26ACB58}" type="pres">
      <dgm:prSet presAssocID="{830A9B2C-7B0C-4D62-9354-17C8C50A0BD7}" presName="Accent5" presStyleCnt="0"/>
      <dgm:spPr/>
    </dgm:pt>
    <dgm:pt modelId="{65BD309C-C2AE-4C53-809D-1D442540D9EB}" type="pres">
      <dgm:prSet presAssocID="{830A9B2C-7B0C-4D62-9354-17C8C50A0BD7}" presName="Accent" presStyleLbl="node1" presStyleIdx="4" presStyleCnt="5"/>
      <dgm:spPr/>
    </dgm:pt>
    <dgm:pt modelId="{E000334E-8296-4804-ACF6-D2E6A4EBB6FC}" type="pres">
      <dgm:prSet presAssocID="{830A9B2C-7B0C-4D62-9354-17C8C50A0BD7}" presName="Child5" presStyleLbl="revTx" presStyleIdx="8" presStyleCnt="10" custScaleX="228178" custLinFactNeighborX="61073" custLinFactNeighborY="7201">
        <dgm:presLayoutVars>
          <dgm:chMax val="0"/>
          <dgm:chPref val="0"/>
          <dgm:bulletEnabled val="1"/>
        </dgm:presLayoutVars>
      </dgm:prSet>
      <dgm:spPr/>
    </dgm:pt>
    <dgm:pt modelId="{A9FE1898-84AB-43C8-82A4-C1955CB40EB2}" type="pres">
      <dgm:prSet presAssocID="{830A9B2C-7B0C-4D62-9354-17C8C50A0BD7}" presName="Parent5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2EE21913-A257-47B7-BC3B-6448C24D30A2}" srcId="{4471BCAC-6B48-4C91-9821-AECCA07396FB}" destId="{7BC8DCE9-D9D0-4953-9F95-5DA6D44E7A5D}" srcOrd="2" destOrd="0" parTransId="{1DC76E72-BD1E-4E17-B1AC-9CCDE97E2229}" sibTransId="{A746ECC5-68E8-42AB-B21B-624B088514CB}"/>
    <dgm:cxn modelId="{3F8F0B19-04D7-4736-8164-B1544FB60C81}" srcId="{4686E95B-BD92-47C5-870A-C05263293D51}" destId="{4D7446A9-0E14-49D1-98A7-8B9E1F38077B}" srcOrd="0" destOrd="0" parTransId="{7F2FA881-8E84-4C78-A5AE-AC6BB34D92A3}" sibTransId="{9A1AE989-42BC-4D76-A8BE-8051E1A6C6C2}"/>
    <dgm:cxn modelId="{4D05F121-FB7F-4265-9DF1-D513B90AF896}" type="presOf" srcId="{87C746C7-0A91-42F1-B1C4-C740CA7BA008}" destId="{2E25B189-E8B4-488C-9EEE-2FDE47AC96A1}" srcOrd="0" destOrd="0" presId="urn:microsoft.com/office/officeart/2009/layout/CircleArrowProcess"/>
    <dgm:cxn modelId="{DC9F1B29-A818-4181-9489-DD9EEB6387A8}" type="presOf" srcId="{830A9B2C-7B0C-4D62-9354-17C8C50A0BD7}" destId="{A9FE1898-84AB-43C8-82A4-C1955CB40EB2}" srcOrd="0" destOrd="0" presId="urn:microsoft.com/office/officeart/2009/layout/CircleArrowProcess"/>
    <dgm:cxn modelId="{16FD1D2E-74E7-4564-9CB6-4683D768E3B9}" srcId="{4471BCAC-6B48-4C91-9821-AECCA07396FB}" destId="{1BA9D892-CAB8-4EFF-B838-B2347AFA76BE}" srcOrd="3" destOrd="0" parTransId="{1DDB2590-27FC-47C5-A6EC-1F580C2D0A44}" sibTransId="{727A13F8-81D7-43D1-BB84-693C0AFFD1CC}"/>
    <dgm:cxn modelId="{718BD136-906D-4F5C-8186-6C42B498CA69}" type="presOf" srcId="{4D7446A9-0E14-49D1-98A7-8B9E1F38077B}" destId="{80B8A0D1-DAA7-42C0-9A03-6C285A478EB1}" srcOrd="0" destOrd="0" presId="urn:microsoft.com/office/officeart/2009/layout/CircleArrowProcess"/>
    <dgm:cxn modelId="{B03DF35D-62D2-465C-97DA-3277A1181C53}" type="presOf" srcId="{4686E95B-BD92-47C5-870A-C05263293D51}" destId="{FE26918E-D33A-43AB-9F50-DC9CF1320B26}" srcOrd="0" destOrd="0" presId="urn:microsoft.com/office/officeart/2009/layout/CircleArrowProcess"/>
    <dgm:cxn modelId="{4A883654-3E1B-4A66-9765-CC8C728E99BE}" srcId="{830A9B2C-7B0C-4D62-9354-17C8C50A0BD7}" destId="{B1C5A22C-E455-4252-A17D-EF9DFB85CC5B}" srcOrd="0" destOrd="0" parTransId="{EA9E7D83-98B6-40AB-B52E-DC6E6074E99B}" sibTransId="{819BB968-9BCE-4001-978A-77E94F020767}"/>
    <dgm:cxn modelId="{D5DDC97A-305A-435F-B19E-5FA85786EDF8}" type="presOf" srcId="{8A486553-C82B-4E0A-873C-9612C6313EE8}" destId="{E524C896-960D-4730-B2E9-0802143EDA38}" srcOrd="0" destOrd="0" presId="urn:microsoft.com/office/officeart/2009/layout/CircleArrowProcess"/>
    <dgm:cxn modelId="{0D331E89-9F33-4307-A8F6-C1A9045454AC}" srcId="{4471BCAC-6B48-4C91-9821-AECCA07396FB}" destId="{830A9B2C-7B0C-4D62-9354-17C8C50A0BD7}" srcOrd="4" destOrd="0" parTransId="{B601DE8F-943D-4CB6-9572-7896F027AE9D}" sibTransId="{4FB77F29-E440-4864-A1C0-A37A17F8FAE6}"/>
    <dgm:cxn modelId="{7ADA989C-B6A2-480D-87C9-3992334CA47C}" type="presOf" srcId="{1BA9D892-CAB8-4EFF-B838-B2347AFA76BE}" destId="{4B208572-051A-4270-88F1-4004B2662EB0}" srcOrd="0" destOrd="0" presId="urn:microsoft.com/office/officeart/2009/layout/CircleArrowProcess"/>
    <dgm:cxn modelId="{2DEFADA6-3746-48E0-9EAD-B98EA5F85407}" srcId="{7BC8DCE9-D9D0-4953-9F95-5DA6D44E7A5D}" destId="{3B8CF520-9A63-4196-B4E0-C5800AE9E6D6}" srcOrd="0" destOrd="0" parTransId="{5A085353-8DA8-44D7-BC36-37BBAA677A2C}" sibTransId="{21F6D8E4-E2BB-4505-BFB7-53D0B652BA47}"/>
    <dgm:cxn modelId="{96AAFDB1-F002-4BDA-B1F2-B7BE2DC1DACF}" srcId="{4471BCAC-6B48-4C91-9821-AECCA07396FB}" destId="{4686E95B-BD92-47C5-870A-C05263293D51}" srcOrd="1" destOrd="0" parTransId="{5517C6EB-843A-48D2-9A13-2D4DC14C4D41}" sibTransId="{E199B0F7-92AA-4EE0-82C5-544391381A5D}"/>
    <dgm:cxn modelId="{4B5DBFB5-ACB6-490F-905F-70B192DF0590}" type="presOf" srcId="{B1C5A22C-E455-4252-A17D-EF9DFB85CC5B}" destId="{E000334E-8296-4804-ACF6-D2E6A4EBB6FC}" srcOrd="0" destOrd="0" presId="urn:microsoft.com/office/officeart/2009/layout/CircleArrowProcess"/>
    <dgm:cxn modelId="{3380E6CF-BEB5-4C14-B2CE-368287EFDE1A}" type="presOf" srcId="{4471BCAC-6B48-4C91-9821-AECCA07396FB}" destId="{4C2FA396-FFFE-40F6-B19F-A903D88F8647}" srcOrd="0" destOrd="0" presId="urn:microsoft.com/office/officeart/2009/layout/CircleArrowProcess"/>
    <dgm:cxn modelId="{7A8B60DD-B310-4AC4-87A1-E6CFE96F081D}" srcId="{4471BCAC-6B48-4C91-9821-AECCA07396FB}" destId="{87C746C7-0A91-42F1-B1C4-C740CA7BA008}" srcOrd="0" destOrd="0" parTransId="{4D0431F6-9153-4C44-B150-5412F6800CC4}" sibTransId="{3AC27820-081B-4631-A4FC-669FACE02F0D}"/>
    <dgm:cxn modelId="{E7A787DD-2E0F-468E-9157-1D2CA278862A}" srcId="{87C746C7-0A91-42F1-B1C4-C740CA7BA008}" destId="{8A486553-C82B-4E0A-873C-9612C6313EE8}" srcOrd="0" destOrd="0" parTransId="{774A71CD-22B7-4D19-931D-951F38FB0C86}" sibTransId="{E45F2323-E74E-475A-9DAC-C7306517954D}"/>
    <dgm:cxn modelId="{8D6024DF-5080-425B-B6BF-2D25CD92835D}" type="presOf" srcId="{7BC8DCE9-D9D0-4953-9F95-5DA6D44E7A5D}" destId="{79E16827-B505-44AF-BE66-932C3C81EF96}" srcOrd="0" destOrd="0" presId="urn:microsoft.com/office/officeart/2009/layout/CircleArrowProcess"/>
    <dgm:cxn modelId="{24F25AE4-EA9D-4AB3-8A52-AA28AC78D66B}" srcId="{1BA9D892-CAB8-4EFF-B838-B2347AFA76BE}" destId="{7D6D7A44-4B51-4D7E-A76D-0677FAFFF005}" srcOrd="0" destOrd="0" parTransId="{91DAAEFB-BB94-4D44-AA14-24B8B1CC39BB}" sibTransId="{4B982808-39E8-469F-A0ED-86BFE4B99F98}"/>
    <dgm:cxn modelId="{3F2C21ED-008E-4F07-9EBE-F4E31AECF20F}" type="presOf" srcId="{7D6D7A44-4B51-4D7E-A76D-0677FAFFF005}" destId="{06E29641-8D17-4CC8-A8E2-D042CC474E29}" srcOrd="0" destOrd="0" presId="urn:microsoft.com/office/officeart/2009/layout/CircleArrowProcess"/>
    <dgm:cxn modelId="{0BBF60FB-42A9-46CC-B7D5-6E09C8052DE5}" type="presOf" srcId="{3B8CF520-9A63-4196-B4E0-C5800AE9E6D6}" destId="{9C6105AD-FCDC-4C8B-9233-34C3D60F9A8D}" srcOrd="0" destOrd="0" presId="urn:microsoft.com/office/officeart/2009/layout/CircleArrowProcess"/>
    <dgm:cxn modelId="{3FF01A25-6819-4AD9-8A2B-CEA6ED9C3B6E}" type="presParOf" srcId="{4C2FA396-FFFE-40F6-B19F-A903D88F8647}" destId="{5702D149-8D09-4B54-995A-E4F9B3E2C424}" srcOrd="0" destOrd="0" presId="urn:microsoft.com/office/officeart/2009/layout/CircleArrowProcess"/>
    <dgm:cxn modelId="{6907C79F-8071-4B8B-8EC5-21BCD516F0F0}" type="presParOf" srcId="{5702D149-8D09-4B54-995A-E4F9B3E2C424}" destId="{4B94F7DE-83C0-414C-90F3-560F17F0ED31}" srcOrd="0" destOrd="0" presId="urn:microsoft.com/office/officeart/2009/layout/CircleArrowProcess"/>
    <dgm:cxn modelId="{0DDB9B52-A8BB-479B-8B7F-E2139D70C7F9}" type="presParOf" srcId="{4C2FA396-FFFE-40F6-B19F-A903D88F8647}" destId="{E524C896-960D-4730-B2E9-0802143EDA38}" srcOrd="1" destOrd="0" presId="urn:microsoft.com/office/officeart/2009/layout/CircleArrowProcess"/>
    <dgm:cxn modelId="{291AE005-2CA4-4478-9C6A-B6A3FD1E524F}" type="presParOf" srcId="{4C2FA396-FFFE-40F6-B19F-A903D88F8647}" destId="{2E25B189-E8B4-488C-9EEE-2FDE47AC96A1}" srcOrd="2" destOrd="0" presId="urn:microsoft.com/office/officeart/2009/layout/CircleArrowProcess"/>
    <dgm:cxn modelId="{1AE23B8A-8E6E-46FD-B2B6-96FC3FF7FA19}" type="presParOf" srcId="{4C2FA396-FFFE-40F6-B19F-A903D88F8647}" destId="{E39071FF-9EBD-4753-8508-E153406A094D}" srcOrd="3" destOrd="0" presId="urn:microsoft.com/office/officeart/2009/layout/CircleArrowProcess"/>
    <dgm:cxn modelId="{3493209D-D098-41DD-8A0F-E407C852FC6F}" type="presParOf" srcId="{E39071FF-9EBD-4753-8508-E153406A094D}" destId="{148F7BAB-7F88-4315-85AC-E7E5A4AA7BD4}" srcOrd="0" destOrd="0" presId="urn:microsoft.com/office/officeart/2009/layout/CircleArrowProcess"/>
    <dgm:cxn modelId="{1E1852A6-7D2D-427B-998C-8D11225E9D8F}" type="presParOf" srcId="{4C2FA396-FFFE-40F6-B19F-A903D88F8647}" destId="{80B8A0D1-DAA7-42C0-9A03-6C285A478EB1}" srcOrd="4" destOrd="0" presId="urn:microsoft.com/office/officeart/2009/layout/CircleArrowProcess"/>
    <dgm:cxn modelId="{DA2662DC-602A-4889-B2BE-268C3D0D589A}" type="presParOf" srcId="{4C2FA396-FFFE-40F6-B19F-A903D88F8647}" destId="{FE26918E-D33A-43AB-9F50-DC9CF1320B26}" srcOrd="5" destOrd="0" presId="urn:microsoft.com/office/officeart/2009/layout/CircleArrowProcess"/>
    <dgm:cxn modelId="{468F7A0D-1401-4852-A75B-94FCEF36F524}" type="presParOf" srcId="{4C2FA396-FFFE-40F6-B19F-A903D88F8647}" destId="{666991F9-2D7C-4D66-8A68-AE33EAA9A95D}" srcOrd="6" destOrd="0" presId="urn:microsoft.com/office/officeart/2009/layout/CircleArrowProcess"/>
    <dgm:cxn modelId="{41633D41-7101-417B-8F3E-D0BB105348F5}" type="presParOf" srcId="{666991F9-2D7C-4D66-8A68-AE33EAA9A95D}" destId="{0704D6AE-086D-4A68-93A8-A0D0E83A6AD0}" srcOrd="0" destOrd="0" presId="urn:microsoft.com/office/officeart/2009/layout/CircleArrowProcess"/>
    <dgm:cxn modelId="{B789773C-B681-47E1-B5A3-F7AFDF233AD3}" type="presParOf" srcId="{4C2FA396-FFFE-40F6-B19F-A903D88F8647}" destId="{9C6105AD-FCDC-4C8B-9233-34C3D60F9A8D}" srcOrd="7" destOrd="0" presId="urn:microsoft.com/office/officeart/2009/layout/CircleArrowProcess"/>
    <dgm:cxn modelId="{50B37B34-599B-4201-91BE-EEB0E10CF799}" type="presParOf" srcId="{4C2FA396-FFFE-40F6-B19F-A903D88F8647}" destId="{79E16827-B505-44AF-BE66-932C3C81EF96}" srcOrd="8" destOrd="0" presId="urn:microsoft.com/office/officeart/2009/layout/CircleArrowProcess"/>
    <dgm:cxn modelId="{63CE0F49-EEED-402D-B1D9-C9154570E148}" type="presParOf" srcId="{4C2FA396-FFFE-40F6-B19F-A903D88F8647}" destId="{2C9AB7AC-26EF-4FEC-855C-B9767FA61A4F}" srcOrd="9" destOrd="0" presId="urn:microsoft.com/office/officeart/2009/layout/CircleArrowProcess"/>
    <dgm:cxn modelId="{B1DA2F87-D478-40BE-A17C-427D764252AA}" type="presParOf" srcId="{2C9AB7AC-26EF-4FEC-855C-B9767FA61A4F}" destId="{6F4C549A-94FF-48C4-8509-525590D4F3D2}" srcOrd="0" destOrd="0" presId="urn:microsoft.com/office/officeart/2009/layout/CircleArrowProcess"/>
    <dgm:cxn modelId="{D29D7858-70F2-41F1-9B65-697AB3146185}" type="presParOf" srcId="{4C2FA396-FFFE-40F6-B19F-A903D88F8647}" destId="{06E29641-8D17-4CC8-A8E2-D042CC474E29}" srcOrd="10" destOrd="0" presId="urn:microsoft.com/office/officeart/2009/layout/CircleArrowProcess"/>
    <dgm:cxn modelId="{31F52B2B-5870-43AF-9B0E-2604AE87A30B}" type="presParOf" srcId="{4C2FA396-FFFE-40F6-B19F-A903D88F8647}" destId="{4B208572-051A-4270-88F1-4004B2662EB0}" srcOrd="11" destOrd="0" presId="urn:microsoft.com/office/officeart/2009/layout/CircleArrowProcess"/>
    <dgm:cxn modelId="{B518B373-E62B-4278-B4B6-012A8D575B0B}" type="presParOf" srcId="{4C2FA396-FFFE-40F6-B19F-A903D88F8647}" destId="{C95D5A9E-A3B5-4EF4-964E-5BAFC26ACB58}" srcOrd="12" destOrd="0" presId="urn:microsoft.com/office/officeart/2009/layout/CircleArrowProcess"/>
    <dgm:cxn modelId="{5FC6C9C5-12A4-4F88-80B4-6014BD07F802}" type="presParOf" srcId="{C95D5A9E-A3B5-4EF4-964E-5BAFC26ACB58}" destId="{65BD309C-C2AE-4C53-809D-1D442540D9EB}" srcOrd="0" destOrd="0" presId="urn:microsoft.com/office/officeart/2009/layout/CircleArrowProcess"/>
    <dgm:cxn modelId="{6C5D557E-506B-41E0-936B-FBCF56D0BBFD}" type="presParOf" srcId="{4C2FA396-FFFE-40F6-B19F-A903D88F8647}" destId="{E000334E-8296-4804-ACF6-D2E6A4EBB6FC}" srcOrd="13" destOrd="0" presId="urn:microsoft.com/office/officeart/2009/layout/CircleArrowProcess"/>
    <dgm:cxn modelId="{7378D846-A623-4A1B-BFFF-11984483AAD6}" type="presParOf" srcId="{4C2FA396-FFFE-40F6-B19F-A903D88F8647}" destId="{A9FE1898-84AB-43C8-82A4-C1955CB40EB2}" srcOrd="14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F496DC-84ED-4463-96A9-99C256DA4595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4C10E-9C98-476B-B863-BBD1FC41364D}">
      <dgm:prSet phldrT="[Text]"/>
      <dgm:spPr/>
      <dgm:t>
        <a:bodyPr/>
        <a:lstStyle/>
        <a:p>
          <a:r>
            <a:rPr lang="en-MY" dirty="0"/>
            <a:t>Digital Sensors + Robotics</a:t>
          </a:r>
          <a:endParaRPr lang="en-US" dirty="0"/>
        </a:p>
      </dgm:t>
    </dgm:pt>
    <dgm:pt modelId="{08017001-8817-4EBD-A34F-7DAC729034E8}" type="parTrans" cxnId="{062D28F3-E1D8-4B18-B78A-6DD3970149F8}">
      <dgm:prSet/>
      <dgm:spPr/>
      <dgm:t>
        <a:bodyPr/>
        <a:lstStyle/>
        <a:p>
          <a:endParaRPr lang="en-US"/>
        </a:p>
      </dgm:t>
    </dgm:pt>
    <dgm:pt modelId="{0FE59267-9FE5-4C0B-8252-1D21E568E0B4}" type="sibTrans" cxnId="{062D28F3-E1D8-4B18-B78A-6DD3970149F8}">
      <dgm:prSet/>
      <dgm:spPr/>
      <dgm:t>
        <a:bodyPr/>
        <a:lstStyle/>
        <a:p>
          <a:endParaRPr lang="en-US"/>
        </a:p>
      </dgm:t>
    </dgm:pt>
    <dgm:pt modelId="{B3993EB7-2255-4B0D-A733-0B45DB0A9D08}">
      <dgm:prSet phldrT="[Text]"/>
      <dgm:spPr/>
      <dgm:t>
        <a:bodyPr/>
        <a:lstStyle/>
        <a:p>
          <a:r>
            <a:rPr lang="en-MY" dirty="0"/>
            <a:t>AI + Machine Learning</a:t>
          </a:r>
          <a:endParaRPr lang="en-US" dirty="0"/>
        </a:p>
      </dgm:t>
    </dgm:pt>
    <dgm:pt modelId="{C7A3F678-888A-4A9C-910F-E809CA59F38B}" type="parTrans" cxnId="{C8641D63-DAF8-468D-B5B3-76EDC8F6FFD8}">
      <dgm:prSet/>
      <dgm:spPr/>
      <dgm:t>
        <a:bodyPr/>
        <a:lstStyle/>
        <a:p>
          <a:endParaRPr lang="en-US"/>
        </a:p>
      </dgm:t>
    </dgm:pt>
    <dgm:pt modelId="{8F3A1EE5-E86E-4CA9-9CAF-7D0BD738F5B0}" type="sibTrans" cxnId="{C8641D63-DAF8-468D-B5B3-76EDC8F6FFD8}">
      <dgm:prSet/>
      <dgm:spPr/>
      <dgm:t>
        <a:bodyPr/>
        <a:lstStyle/>
        <a:p>
          <a:endParaRPr lang="en-US"/>
        </a:p>
      </dgm:t>
    </dgm:pt>
    <dgm:pt modelId="{26337802-FAE4-49EB-ABE5-6BB5D9E445F7}">
      <dgm:prSet phldrT="[Text]"/>
      <dgm:spPr/>
      <dgm:t>
        <a:bodyPr/>
        <a:lstStyle/>
        <a:p>
          <a:r>
            <a:rPr lang="en-MY" dirty="0"/>
            <a:t>Robotics Automation + Adv. Analytics</a:t>
          </a:r>
          <a:endParaRPr lang="en-US" dirty="0"/>
        </a:p>
      </dgm:t>
    </dgm:pt>
    <dgm:pt modelId="{166E5C2A-A3E4-4102-959D-095BA0E466C9}" type="parTrans" cxnId="{EF1C2772-BD1B-46AE-81F3-CD76918D5802}">
      <dgm:prSet/>
      <dgm:spPr/>
      <dgm:t>
        <a:bodyPr/>
        <a:lstStyle/>
        <a:p>
          <a:endParaRPr lang="en-US"/>
        </a:p>
      </dgm:t>
    </dgm:pt>
    <dgm:pt modelId="{736C6B34-ABA4-451C-B2DA-1AE699FBEDFF}" type="sibTrans" cxnId="{EF1C2772-BD1B-46AE-81F3-CD76918D5802}">
      <dgm:prSet/>
      <dgm:spPr/>
      <dgm:t>
        <a:bodyPr/>
        <a:lstStyle/>
        <a:p>
          <a:endParaRPr lang="en-US"/>
        </a:p>
      </dgm:t>
    </dgm:pt>
    <dgm:pt modelId="{21A2BDEC-92AF-4742-AB0E-BC20C83BD82B}">
      <dgm:prSet phldrT="[Text]"/>
      <dgm:spPr/>
      <dgm:t>
        <a:bodyPr/>
        <a:lstStyle/>
        <a:p>
          <a:r>
            <a:rPr lang="en-MY" dirty="0"/>
            <a:t>Quick Wins</a:t>
          </a:r>
          <a:endParaRPr lang="en-US" dirty="0"/>
        </a:p>
      </dgm:t>
    </dgm:pt>
    <dgm:pt modelId="{59D11351-50C1-44AF-A91C-792EFDBE0193}" type="parTrans" cxnId="{37AC552F-B2FB-4E4C-93BA-CAE2296009F8}">
      <dgm:prSet/>
      <dgm:spPr/>
      <dgm:t>
        <a:bodyPr/>
        <a:lstStyle/>
        <a:p>
          <a:endParaRPr lang="en-US"/>
        </a:p>
      </dgm:t>
    </dgm:pt>
    <dgm:pt modelId="{EE7B91F0-1618-40D7-9E04-B5DF9602375E}" type="sibTrans" cxnId="{37AC552F-B2FB-4E4C-93BA-CAE2296009F8}">
      <dgm:prSet/>
      <dgm:spPr/>
      <dgm:t>
        <a:bodyPr/>
        <a:lstStyle/>
        <a:p>
          <a:endParaRPr lang="en-US"/>
        </a:p>
      </dgm:t>
    </dgm:pt>
    <dgm:pt modelId="{9905B7D2-6878-43A8-8D42-7DFD07729228}" type="pres">
      <dgm:prSet presAssocID="{BCF496DC-84ED-4463-96A9-99C256DA4595}" presName="Name0" presStyleCnt="0">
        <dgm:presLayoutVars>
          <dgm:chMax val="4"/>
          <dgm:resizeHandles val="exact"/>
        </dgm:presLayoutVars>
      </dgm:prSet>
      <dgm:spPr/>
    </dgm:pt>
    <dgm:pt modelId="{A304A509-1416-4E27-A784-987FF49C833A}" type="pres">
      <dgm:prSet presAssocID="{BCF496DC-84ED-4463-96A9-99C256DA4595}" presName="ellipse" presStyleLbl="trBgShp" presStyleIdx="0" presStyleCnt="1"/>
      <dgm:spPr/>
    </dgm:pt>
    <dgm:pt modelId="{3638433C-9517-41E6-A4B4-407B317184FB}" type="pres">
      <dgm:prSet presAssocID="{BCF496DC-84ED-4463-96A9-99C256DA4595}" presName="arrow1" presStyleLbl="fgShp" presStyleIdx="0" presStyleCnt="1"/>
      <dgm:spPr/>
    </dgm:pt>
    <dgm:pt modelId="{2BD58A00-8454-4434-8C9B-600BF098F04E}" type="pres">
      <dgm:prSet presAssocID="{BCF496DC-84ED-4463-96A9-99C256DA4595}" presName="rectangle" presStyleLbl="revTx" presStyleIdx="0" presStyleCnt="1">
        <dgm:presLayoutVars>
          <dgm:bulletEnabled val="1"/>
        </dgm:presLayoutVars>
      </dgm:prSet>
      <dgm:spPr/>
    </dgm:pt>
    <dgm:pt modelId="{347174EF-8943-4968-991B-82E02DC09EDD}" type="pres">
      <dgm:prSet presAssocID="{B3993EB7-2255-4B0D-A733-0B45DB0A9D08}" presName="item1" presStyleLbl="node1" presStyleIdx="0" presStyleCnt="3">
        <dgm:presLayoutVars>
          <dgm:bulletEnabled val="1"/>
        </dgm:presLayoutVars>
      </dgm:prSet>
      <dgm:spPr/>
    </dgm:pt>
    <dgm:pt modelId="{2325C764-1284-4486-8190-1C16B156EEBE}" type="pres">
      <dgm:prSet presAssocID="{26337802-FAE4-49EB-ABE5-6BB5D9E445F7}" presName="item2" presStyleLbl="node1" presStyleIdx="1" presStyleCnt="3">
        <dgm:presLayoutVars>
          <dgm:bulletEnabled val="1"/>
        </dgm:presLayoutVars>
      </dgm:prSet>
      <dgm:spPr/>
    </dgm:pt>
    <dgm:pt modelId="{BBDA7625-3C6C-4104-824C-FD9639F9852C}" type="pres">
      <dgm:prSet presAssocID="{21A2BDEC-92AF-4742-AB0E-BC20C83BD82B}" presName="item3" presStyleLbl="node1" presStyleIdx="2" presStyleCnt="3">
        <dgm:presLayoutVars>
          <dgm:bulletEnabled val="1"/>
        </dgm:presLayoutVars>
      </dgm:prSet>
      <dgm:spPr/>
    </dgm:pt>
    <dgm:pt modelId="{B8AE6EC3-2387-45C1-9BE7-0B3259DF5CBE}" type="pres">
      <dgm:prSet presAssocID="{BCF496DC-84ED-4463-96A9-99C256DA4595}" presName="funnel" presStyleLbl="trAlignAcc1" presStyleIdx="0" presStyleCnt="1"/>
      <dgm:spPr/>
    </dgm:pt>
  </dgm:ptLst>
  <dgm:cxnLst>
    <dgm:cxn modelId="{37AC552F-B2FB-4E4C-93BA-CAE2296009F8}" srcId="{BCF496DC-84ED-4463-96A9-99C256DA4595}" destId="{21A2BDEC-92AF-4742-AB0E-BC20C83BD82B}" srcOrd="3" destOrd="0" parTransId="{59D11351-50C1-44AF-A91C-792EFDBE0193}" sibTransId="{EE7B91F0-1618-40D7-9E04-B5DF9602375E}"/>
    <dgm:cxn modelId="{FD874233-A629-45F1-A161-BB59E0448C03}" type="presOf" srcId="{BCF496DC-84ED-4463-96A9-99C256DA4595}" destId="{9905B7D2-6878-43A8-8D42-7DFD07729228}" srcOrd="0" destOrd="0" presId="urn:microsoft.com/office/officeart/2005/8/layout/funnel1"/>
    <dgm:cxn modelId="{C7719F36-2C9C-4564-B505-BE1BC94EB9C5}" type="presOf" srcId="{26337802-FAE4-49EB-ABE5-6BB5D9E445F7}" destId="{347174EF-8943-4968-991B-82E02DC09EDD}" srcOrd="0" destOrd="0" presId="urn:microsoft.com/office/officeart/2005/8/layout/funnel1"/>
    <dgm:cxn modelId="{C8641D63-DAF8-468D-B5B3-76EDC8F6FFD8}" srcId="{BCF496DC-84ED-4463-96A9-99C256DA4595}" destId="{B3993EB7-2255-4B0D-A733-0B45DB0A9D08}" srcOrd="1" destOrd="0" parTransId="{C7A3F678-888A-4A9C-910F-E809CA59F38B}" sibTransId="{8F3A1EE5-E86E-4CA9-9CAF-7D0BD738F5B0}"/>
    <dgm:cxn modelId="{EF1C2772-BD1B-46AE-81F3-CD76918D5802}" srcId="{BCF496DC-84ED-4463-96A9-99C256DA4595}" destId="{26337802-FAE4-49EB-ABE5-6BB5D9E445F7}" srcOrd="2" destOrd="0" parTransId="{166E5C2A-A3E4-4102-959D-095BA0E466C9}" sibTransId="{736C6B34-ABA4-451C-B2DA-1AE699FBEDFF}"/>
    <dgm:cxn modelId="{C42F0054-DC55-423C-9ECC-66F0A022A4C0}" type="presOf" srcId="{21A2BDEC-92AF-4742-AB0E-BC20C83BD82B}" destId="{2BD58A00-8454-4434-8C9B-600BF098F04E}" srcOrd="0" destOrd="0" presId="urn:microsoft.com/office/officeart/2005/8/layout/funnel1"/>
    <dgm:cxn modelId="{ACDBE08B-4E07-428D-8A91-C654E67F1622}" type="presOf" srcId="{B3993EB7-2255-4B0D-A733-0B45DB0A9D08}" destId="{2325C764-1284-4486-8190-1C16B156EEBE}" srcOrd="0" destOrd="0" presId="urn:microsoft.com/office/officeart/2005/8/layout/funnel1"/>
    <dgm:cxn modelId="{0A008BD4-4D3F-41E1-A986-CB20BA14A544}" type="presOf" srcId="{2A94C10E-9C98-476B-B863-BBD1FC41364D}" destId="{BBDA7625-3C6C-4104-824C-FD9639F9852C}" srcOrd="0" destOrd="0" presId="urn:microsoft.com/office/officeart/2005/8/layout/funnel1"/>
    <dgm:cxn modelId="{062D28F3-E1D8-4B18-B78A-6DD3970149F8}" srcId="{BCF496DC-84ED-4463-96A9-99C256DA4595}" destId="{2A94C10E-9C98-476B-B863-BBD1FC41364D}" srcOrd="0" destOrd="0" parTransId="{08017001-8817-4EBD-A34F-7DAC729034E8}" sibTransId="{0FE59267-9FE5-4C0B-8252-1D21E568E0B4}"/>
    <dgm:cxn modelId="{B9C1612D-8D2E-476B-8281-52CC7789E290}" type="presParOf" srcId="{9905B7D2-6878-43A8-8D42-7DFD07729228}" destId="{A304A509-1416-4E27-A784-987FF49C833A}" srcOrd="0" destOrd="0" presId="urn:microsoft.com/office/officeart/2005/8/layout/funnel1"/>
    <dgm:cxn modelId="{719F956F-B51D-4EFA-8C55-10E80B401DF2}" type="presParOf" srcId="{9905B7D2-6878-43A8-8D42-7DFD07729228}" destId="{3638433C-9517-41E6-A4B4-407B317184FB}" srcOrd="1" destOrd="0" presId="urn:microsoft.com/office/officeart/2005/8/layout/funnel1"/>
    <dgm:cxn modelId="{714959BC-AE2C-4074-A3F7-7374BDEC0112}" type="presParOf" srcId="{9905B7D2-6878-43A8-8D42-7DFD07729228}" destId="{2BD58A00-8454-4434-8C9B-600BF098F04E}" srcOrd="2" destOrd="0" presId="urn:microsoft.com/office/officeart/2005/8/layout/funnel1"/>
    <dgm:cxn modelId="{1E1425FC-728A-499C-BBDD-F1D0F621631B}" type="presParOf" srcId="{9905B7D2-6878-43A8-8D42-7DFD07729228}" destId="{347174EF-8943-4968-991B-82E02DC09EDD}" srcOrd="3" destOrd="0" presId="urn:microsoft.com/office/officeart/2005/8/layout/funnel1"/>
    <dgm:cxn modelId="{933784CE-0F89-45BD-8BDC-7E56C3F8E72A}" type="presParOf" srcId="{9905B7D2-6878-43A8-8D42-7DFD07729228}" destId="{2325C764-1284-4486-8190-1C16B156EEBE}" srcOrd="4" destOrd="0" presId="urn:microsoft.com/office/officeart/2005/8/layout/funnel1"/>
    <dgm:cxn modelId="{BA657386-9A18-41A9-916D-32589AADE078}" type="presParOf" srcId="{9905B7D2-6878-43A8-8D42-7DFD07729228}" destId="{BBDA7625-3C6C-4104-824C-FD9639F9852C}" srcOrd="5" destOrd="0" presId="urn:microsoft.com/office/officeart/2005/8/layout/funnel1"/>
    <dgm:cxn modelId="{CD9A62C5-55E9-4666-81CA-6D291BEA92E4}" type="presParOf" srcId="{9905B7D2-6878-43A8-8D42-7DFD07729228}" destId="{B8AE6EC3-2387-45C1-9BE7-0B3259DF5CB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2B3CF0-E332-4EE8-8887-817F935BF6B4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60A07B4C-B3C7-4991-BC2B-4D1DB5F03613}">
      <dgm:prSet phldrT="[Text]"/>
      <dgm:spPr/>
      <dgm:t>
        <a:bodyPr/>
        <a:lstStyle/>
        <a:p>
          <a:r>
            <a:rPr lang="en-MY" dirty="0"/>
            <a:t>Determine your current state</a:t>
          </a:r>
        </a:p>
      </dgm:t>
    </dgm:pt>
    <dgm:pt modelId="{E8A3811B-E859-41E1-82D1-DD1C61A18872}" type="parTrans" cxnId="{57B03B36-C843-4F51-A877-2BF522EEC135}">
      <dgm:prSet/>
      <dgm:spPr/>
      <dgm:t>
        <a:bodyPr/>
        <a:lstStyle/>
        <a:p>
          <a:endParaRPr lang="en-MY"/>
        </a:p>
      </dgm:t>
    </dgm:pt>
    <dgm:pt modelId="{B23C9FCC-57C0-42E8-907E-49AA82BB96F7}" type="sibTrans" cxnId="{57B03B36-C843-4F51-A877-2BF522EEC135}">
      <dgm:prSet/>
      <dgm:spPr/>
      <dgm:t>
        <a:bodyPr/>
        <a:lstStyle/>
        <a:p>
          <a:endParaRPr lang="en-MY"/>
        </a:p>
      </dgm:t>
    </dgm:pt>
    <dgm:pt modelId="{89B60EE9-4339-4946-8DB2-3A425E5639B4}">
      <dgm:prSet phldrT="[Text]"/>
      <dgm:spPr/>
      <dgm:t>
        <a:bodyPr/>
        <a:lstStyle/>
        <a:p>
          <a:r>
            <a:rPr lang="en-MY" dirty="0"/>
            <a:t>Define your desired state</a:t>
          </a:r>
        </a:p>
      </dgm:t>
    </dgm:pt>
    <dgm:pt modelId="{854B9508-A296-43E0-A453-88BB72D4E9E8}" type="parTrans" cxnId="{68235DDC-61D0-4884-8C37-5A430A872556}">
      <dgm:prSet/>
      <dgm:spPr/>
      <dgm:t>
        <a:bodyPr/>
        <a:lstStyle/>
        <a:p>
          <a:endParaRPr lang="en-MY"/>
        </a:p>
      </dgm:t>
    </dgm:pt>
    <dgm:pt modelId="{C0C5FA4F-D15B-47F6-8138-950BB759715A}" type="sibTrans" cxnId="{68235DDC-61D0-4884-8C37-5A430A872556}">
      <dgm:prSet/>
      <dgm:spPr/>
      <dgm:t>
        <a:bodyPr/>
        <a:lstStyle/>
        <a:p>
          <a:endParaRPr lang="en-MY"/>
        </a:p>
      </dgm:t>
    </dgm:pt>
    <dgm:pt modelId="{F3AF9411-21BD-468C-849C-28153DD8A9CC}">
      <dgm:prSet phldrT="[Text]"/>
      <dgm:spPr/>
      <dgm:t>
        <a:bodyPr/>
        <a:lstStyle/>
        <a:p>
          <a:r>
            <a:rPr lang="en-MY" dirty="0"/>
            <a:t>Conduct a gap analysis</a:t>
          </a:r>
        </a:p>
      </dgm:t>
    </dgm:pt>
    <dgm:pt modelId="{11E8C90C-1C3E-44B8-A622-5D231505D40A}" type="parTrans" cxnId="{54B954D0-1E98-48C1-900E-2C288EDF648A}">
      <dgm:prSet/>
      <dgm:spPr/>
      <dgm:t>
        <a:bodyPr/>
        <a:lstStyle/>
        <a:p>
          <a:endParaRPr lang="en-MY"/>
        </a:p>
      </dgm:t>
    </dgm:pt>
    <dgm:pt modelId="{E0FDEA70-4817-4E5E-842F-91E97AF90757}" type="sibTrans" cxnId="{54B954D0-1E98-48C1-900E-2C288EDF648A}">
      <dgm:prSet/>
      <dgm:spPr/>
      <dgm:t>
        <a:bodyPr/>
        <a:lstStyle/>
        <a:p>
          <a:endParaRPr lang="en-MY"/>
        </a:p>
      </dgm:t>
    </dgm:pt>
    <dgm:pt modelId="{5C7121B0-3DD1-46AC-94A7-82C7567B6F4D}">
      <dgm:prSet phldrT="[Text]"/>
      <dgm:spPr/>
      <dgm:t>
        <a:bodyPr/>
        <a:lstStyle/>
        <a:p>
          <a:r>
            <a:rPr lang="en-MY" dirty="0"/>
            <a:t>Prioritize your actionable items</a:t>
          </a:r>
        </a:p>
      </dgm:t>
    </dgm:pt>
    <dgm:pt modelId="{03F85B3A-E4B5-4D01-BBF6-CA9188CACDBF}" type="parTrans" cxnId="{96401A87-5632-4BFD-8338-1FCAB68F8128}">
      <dgm:prSet/>
      <dgm:spPr/>
      <dgm:t>
        <a:bodyPr/>
        <a:lstStyle/>
        <a:p>
          <a:endParaRPr lang="en-MY"/>
        </a:p>
      </dgm:t>
    </dgm:pt>
    <dgm:pt modelId="{CAAFD926-529D-4432-A98A-E8EA361AE520}" type="sibTrans" cxnId="{96401A87-5632-4BFD-8338-1FCAB68F8128}">
      <dgm:prSet/>
      <dgm:spPr/>
      <dgm:t>
        <a:bodyPr/>
        <a:lstStyle/>
        <a:p>
          <a:endParaRPr lang="en-MY"/>
        </a:p>
      </dgm:t>
    </dgm:pt>
    <dgm:pt modelId="{350D8C8C-0026-4B52-8D43-C814D863EAC6}">
      <dgm:prSet phldrT="[Text]"/>
      <dgm:spPr/>
      <dgm:t>
        <a:bodyPr/>
        <a:lstStyle/>
        <a:p>
          <a:r>
            <a:rPr lang="en-MY" dirty="0"/>
            <a:t>Find the best sequence</a:t>
          </a:r>
        </a:p>
      </dgm:t>
    </dgm:pt>
    <dgm:pt modelId="{E0FCA717-ED47-4646-AC52-3ED0DE255E9A}" type="parTrans" cxnId="{A9DA5F48-DF69-4149-977F-FDE3F25CA36C}">
      <dgm:prSet/>
      <dgm:spPr/>
      <dgm:t>
        <a:bodyPr/>
        <a:lstStyle/>
        <a:p>
          <a:endParaRPr lang="en-MY"/>
        </a:p>
      </dgm:t>
    </dgm:pt>
    <dgm:pt modelId="{14F7B56E-260E-4846-92FE-B24E33931E7E}" type="sibTrans" cxnId="{A9DA5F48-DF69-4149-977F-FDE3F25CA36C}">
      <dgm:prSet/>
      <dgm:spPr/>
      <dgm:t>
        <a:bodyPr/>
        <a:lstStyle/>
        <a:p>
          <a:endParaRPr lang="en-MY"/>
        </a:p>
      </dgm:t>
    </dgm:pt>
    <dgm:pt modelId="{5B77B67D-E490-4DB6-9214-D1271662FC7D}" type="pres">
      <dgm:prSet presAssocID="{752B3CF0-E332-4EE8-8887-817F935BF6B4}" presName="Name0" presStyleCnt="0">
        <dgm:presLayoutVars>
          <dgm:dir/>
          <dgm:resizeHandles val="exact"/>
        </dgm:presLayoutVars>
      </dgm:prSet>
      <dgm:spPr/>
    </dgm:pt>
    <dgm:pt modelId="{10BCF277-CDCD-47D6-8B43-2B0C925E3A01}" type="pres">
      <dgm:prSet presAssocID="{60A07B4C-B3C7-4991-BC2B-4D1DB5F03613}" presName="composite" presStyleCnt="0"/>
      <dgm:spPr/>
    </dgm:pt>
    <dgm:pt modelId="{70B97872-4181-4A8A-880A-E949B93FAC9D}" type="pres">
      <dgm:prSet presAssocID="{60A07B4C-B3C7-4991-BC2B-4D1DB5F03613}" presName="bgChev" presStyleLbl="node1" presStyleIdx="0" presStyleCnt="5"/>
      <dgm:spPr/>
    </dgm:pt>
    <dgm:pt modelId="{B661F724-9781-4697-BA6B-97F35408033D}" type="pres">
      <dgm:prSet presAssocID="{60A07B4C-B3C7-4991-BC2B-4D1DB5F03613}" presName="txNode" presStyleLbl="fgAcc1" presStyleIdx="0" presStyleCnt="5">
        <dgm:presLayoutVars>
          <dgm:bulletEnabled val="1"/>
        </dgm:presLayoutVars>
      </dgm:prSet>
      <dgm:spPr/>
    </dgm:pt>
    <dgm:pt modelId="{5CAFC156-BF2C-464F-8627-33AFD91C808B}" type="pres">
      <dgm:prSet presAssocID="{B23C9FCC-57C0-42E8-907E-49AA82BB96F7}" presName="compositeSpace" presStyleCnt="0"/>
      <dgm:spPr/>
    </dgm:pt>
    <dgm:pt modelId="{9C0567E4-357B-4228-A4EB-E6917612F8D9}" type="pres">
      <dgm:prSet presAssocID="{89B60EE9-4339-4946-8DB2-3A425E5639B4}" presName="composite" presStyleCnt="0"/>
      <dgm:spPr/>
    </dgm:pt>
    <dgm:pt modelId="{BE5AC853-8968-484C-AF4B-DBCC6CD0127B}" type="pres">
      <dgm:prSet presAssocID="{89B60EE9-4339-4946-8DB2-3A425E5639B4}" presName="bgChev" presStyleLbl="node1" presStyleIdx="1" presStyleCnt="5"/>
      <dgm:spPr/>
    </dgm:pt>
    <dgm:pt modelId="{2E3F9B8B-34E2-401F-99B7-3AA1E308C628}" type="pres">
      <dgm:prSet presAssocID="{89B60EE9-4339-4946-8DB2-3A425E5639B4}" presName="txNode" presStyleLbl="fgAcc1" presStyleIdx="1" presStyleCnt="5">
        <dgm:presLayoutVars>
          <dgm:bulletEnabled val="1"/>
        </dgm:presLayoutVars>
      </dgm:prSet>
      <dgm:spPr/>
    </dgm:pt>
    <dgm:pt modelId="{487C0C16-C3D7-43A0-A7F2-0B0798A8C2F6}" type="pres">
      <dgm:prSet presAssocID="{C0C5FA4F-D15B-47F6-8138-950BB759715A}" presName="compositeSpace" presStyleCnt="0"/>
      <dgm:spPr/>
    </dgm:pt>
    <dgm:pt modelId="{945572EF-F641-4419-99B8-D8C502E2AFC8}" type="pres">
      <dgm:prSet presAssocID="{F3AF9411-21BD-468C-849C-28153DD8A9CC}" presName="composite" presStyleCnt="0"/>
      <dgm:spPr/>
    </dgm:pt>
    <dgm:pt modelId="{90B381F3-ED43-4578-AB0D-DEB9DE49BDB6}" type="pres">
      <dgm:prSet presAssocID="{F3AF9411-21BD-468C-849C-28153DD8A9CC}" presName="bgChev" presStyleLbl="node1" presStyleIdx="2" presStyleCnt="5"/>
      <dgm:spPr/>
    </dgm:pt>
    <dgm:pt modelId="{28DEEB18-69AA-41F9-BA17-E5A0B0E72031}" type="pres">
      <dgm:prSet presAssocID="{F3AF9411-21BD-468C-849C-28153DD8A9CC}" presName="txNode" presStyleLbl="fgAcc1" presStyleIdx="2" presStyleCnt="5">
        <dgm:presLayoutVars>
          <dgm:bulletEnabled val="1"/>
        </dgm:presLayoutVars>
      </dgm:prSet>
      <dgm:spPr/>
    </dgm:pt>
    <dgm:pt modelId="{1B20E382-56E5-45CE-AA9A-B4B43283809A}" type="pres">
      <dgm:prSet presAssocID="{E0FDEA70-4817-4E5E-842F-91E97AF90757}" presName="compositeSpace" presStyleCnt="0"/>
      <dgm:spPr/>
    </dgm:pt>
    <dgm:pt modelId="{19DADFF3-897F-483B-B0E4-3E35DAC6E6A1}" type="pres">
      <dgm:prSet presAssocID="{5C7121B0-3DD1-46AC-94A7-82C7567B6F4D}" presName="composite" presStyleCnt="0"/>
      <dgm:spPr/>
    </dgm:pt>
    <dgm:pt modelId="{86BF75C3-F483-4EBA-B811-71CEB1268D70}" type="pres">
      <dgm:prSet presAssocID="{5C7121B0-3DD1-46AC-94A7-82C7567B6F4D}" presName="bgChev" presStyleLbl="node1" presStyleIdx="3" presStyleCnt="5"/>
      <dgm:spPr/>
    </dgm:pt>
    <dgm:pt modelId="{D81ABF4C-01BB-4095-B8A2-BB0F774A769C}" type="pres">
      <dgm:prSet presAssocID="{5C7121B0-3DD1-46AC-94A7-82C7567B6F4D}" presName="txNode" presStyleLbl="fgAcc1" presStyleIdx="3" presStyleCnt="5">
        <dgm:presLayoutVars>
          <dgm:bulletEnabled val="1"/>
        </dgm:presLayoutVars>
      </dgm:prSet>
      <dgm:spPr/>
    </dgm:pt>
    <dgm:pt modelId="{F9DFDEDE-7DDE-44A1-9534-153A28774F0F}" type="pres">
      <dgm:prSet presAssocID="{CAAFD926-529D-4432-A98A-E8EA361AE520}" presName="compositeSpace" presStyleCnt="0"/>
      <dgm:spPr/>
    </dgm:pt>
    <dgm:pt modelId="{C8ACAE1D-DCAC-4C63-923C-B8808322EBE5}" type="pres">
      <dgm:prSet presAssocID="{350D8C8C-0026-4B52-8D43-C814D863EAC6}" presName="composite" presStyleCnt="0"/>
      <dgm:spPr/>
    </dgm:pt>
    <dgm:pt modelId="{BDC4D50C-BA76-4E3B-A164-385419E17380}" type="pres">
      <dgm:prSet presAssocID="{350D8C8C-0026-4B52-8D43-C814D863EAC6}" presName="bgChev" presStyleLbl="node1" presStyleIdx="4" presStyleCnt="5"/>
      <dgm:spPr/>
    </dgm:pt>
    <dgm:pt modelId="{DE392A0B-161C-4299-B54F-6D9E7D2D439E}" type="pres">
      <dgm:prSet presAssocID="{350D8C8C-0026-4B52-8D43-C814D863EAC6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AC8CDA11-E7B1-4115-80B2-E177DA58431A}" type="presOf" srcId="{752B3CF0-E332-4EE8-8887-817F935BF6B4}" destId="{5B77B67D-E490-4DB6-9214-D1271662FC7D}" srcOrd="0" destOrd="0" presId="urn:microsoft.com/office/officeart/2005/8/layout/chevronAccent+Icon"/>
    <dgm:cxn modelId="{C590E630-6E7D-401B-A918-E43B802879DB}" type="presOf" srcId="{5C7121B0-3DD1-46AC-94A7-82C7567B6F4D}" destId="{D81ABF4C-01BB-4095-B8A2-BB0F774A769C}" srcOrd="0" destOrd="0" presId="urn:microsoft.com/office/officeart/2005/8/layout/chevronAccent+Icon"/>
    <dgm:cxn modelId="{57B03B36-C843-4F51-A877-2BF522EEC135}" srcId="{752B3CF0-E332-4EE8-8887-817F935BF6B4}" destId="{60A07B4C-B3C7-4991-BC2B-4D1DB5F03613}" srcOrd="0" destOrd="0" parTransId="{E8A3811B-E859-41E1-82D1-DD1C61A18872}" sibTransId="{B23C9FCC-57C0-42E8-907E-49AA82BB96F7}"/>
    <dgm:cxn modelId="{A9DA5F48-DF69-4149-977F-FDE3F25CA36C}" srcId="{752B3CF0-E332-4EE8-8887-817F935BF6B4}" destId="{350D8C8C-0026-4B52-8D43-C814D863EAC6}" srcOrd="4" destOrd="0" parTransId="{E0FCA717-ED47-4646-AC52-3ED0DE255E9A}" sibTransId="{14F7B56E-260E-4846-92FE-B24E33931E7E}"/>
    <dgm:cxn modelId="{F3C3CF77-3A0A-447D-B76A-6D6C7D4857B5}" type="presOf" srcId="{60A07B4C-B3C7-4991-BC2B-4D1DB5F03613}" destId="{B661F724-9781-4697-BA6B-97F35408033D}" srcOrd="0" destOrd="0" presId="urn:microsoft.com/office/officeart/2005/8/layout/chevronAccent+Icon"/>
    <dgm:cxn modelId="{96401A87-5632-4BFD-8338-1FCAB68F8128}" srcId="{752B3CF0-E332-4EE8-8887-817F935BF6B4}" destId="{5C7121B0-3DD1-46AC-94A7-82C7567B6F4D}" srcOrd="3" destOrd="0" parTransId="{03F85B3A-E4B5-4D01-BBF6-CA9188CACDBF}" sibTransId="{CAAFD926-529D-4432-A98A-E8EA361AE520}"/>
    <dgm:cxn modelId="{2CA694A0-8F7C-4D47-A40D-F2FAE73BAB4F}" type="presOf" srcId="{350D8C8C-0026-4B52-8D43-C814D863EAC6}" destId="{DE392A0B-161C-4299-B54F-6D9E7D2D439E}" srcOrd="0" destOrd="0" presId="urn:microsoft.com/office/officeart/2005/8/layout/chevronAccent+Icon"/>
    <dgm:cxn modelId="{6A72E5CE-8621-4091-9D79-33D7AFFFC8A0}" type="presOf" srcId="{89B60EE9-4339-4946-8DB2-3A425E5639B4}" destId="{2E3F9B8B-34E2-401F-99B7-3AA1E308C628}" srcOrd="0" destOrd="0" presId="urn:microsoft.com/office/officeart/2005/8/layout/chevronAccent+Icon"/>
    <dgm:cxn modelId="{54B954D0-1E98-48C1-900E-2C288EDF648A}" srcId="{752B3CF0-E332-4EE8-8887-817F935BF6B4}" destId="{F3AF9411-21BD-468C-849C-28153DD8A9CC}" srcOrd="2" destOrd="0" parTransId="{11E8C90C-1C3E-44B8-A622-5D231505D40A}" sibTransId="{E0FDEA70-4817-4E5E-842F-91E97AF90757}"/>
    <dgm:cxn modelId="{68235DDC-61D0-4884-8C37-5A430A872556}" srcId="{752B3CF0-E332-4EE8-8887-817F935BF6B4}" destId="{89B60EE9-4339-4946-8DB2-3A425E5639B4}" srcOrd="1" destOrd="0" parTransId="{854B9508-A296-43E0-A453-88BB72D4E9E8}" sibTransId="{C0C5FA4F-D15B-47F6-8138-950BB759715A}"/>
    <dgm:cxn modelId="{74C48AE8-8F8F-4B10-818A-BB29956B3EEF}" type="presOf" srcId="{F3AF9411-21BD-468C-849C-28153DD8A9CC}" destId="{28DEEB18-69AA-41F9-BA17-E5A0B0E72031}" srcOrd="0" destOrd="0" presId="urn:microsoft.com/office/officeart/2005/8/layout/chevronAccent+Icon"/>
    <dgm:cxn modelId="{D4E062B8-813D-4AFE-9853-692C49DCC8BE}" type="presParOf" srcId="{5B77B67D-E490-4DB6-9214-D1271662FC7D}" destId="{10BCF277-CDCD-47D6-8B43-2B0C925E3A01}" srcOrd="0" destOrd="0" presId="urn:microsoft.com/office/officeart/2005/8/layout/chevronAccent+Icon"/>
    <dgm:cxn modelId="{95CF5D86-8B8A-4676-841C-4A6A89497E08}" type="presParOf" srcId="{10BCF277-CDCD-47D6-8B43-2B0C925E3A01}" destId="{70B97872-4181-4A8A-880A-E949B93FAC9D}" srcOrd="0" destOrd="0" presId="urn:microsoft.com/office/officeart/2005/8/layout/chevronAccent+Icon"/>
    <dgm:cxn modelId="{906CCA8F-BB02-4BE8-B3C9-93BD62D402E3}" type="presParOf" srcId="{10BCF277-CDCD-47D6-8B43-2B0C925E3A01}" destId="{B661F724-9781-4697-BA6B-97F35408033D}" srcOrd="1" destOrd="0" presId="urn:microsoft.com/office/officeart/2005/8/layout/chevronAccent+Icon"/>
    <dgm:cxn modelId="{677608E5-E2B0-4BD9-8C02-07E34FDD092F}" type="presParOf" srcId="{5B77B67D-E490-4DB6-9214-D1271662FC7D}" destId="{5CAFC156-BF2C-464F-8627-33AFD91C808B}" srcOrd="1" destOrd="0" presId="urn:microsoft.com/office/officeart/2005/8/layout/chevronAccent+Icon"/>
    <dgm:cxn modelId="{614AA63D-B038-4DF9-BCB4-24F745F378E5}" type="presParOf" srcId="{5B77B67D-E490-4DB6-9214-D1271662FC7D}" destId="{9C0567E4-357B-4228-A4EB-E6917612F8D9}" srcOrd="2" destOrd="0" presId="urn:microsoft.com/office/officeart/2005/8/layout/chevronAccent+Icon"/>
    <dgm:cxn modelId="{27BD41E0-2C3E-421B-98F7-299FE9D3766D}" type="presParOf" srcId="{9C0567E4-357B-4228-A4EB-E6917612F8D9}" destId="{BE5AC853-8968-484C-AF4B-DBCC6CD0127B}" srcOrd="0" destOrd="0" presId="urn:microsoft.com/office/officeart/2005/8/layout/chevronAccent+Icon"/>
    <dgm:cxn modelId="{01818C68-A87E-4394-B0EE-DABAFA3189CB}" type="presParOf" srcId="{9C0567E4-357B-4228-A4EB-E6917612F8D9}" destId="{2E3F9B8B-34E2-401F-99B7-3AA1E308C628}" srcOrd="1" destOrd="0" presId="urn:microsoft.com/office/officeart/2005/8/layout/chevronAccent+Icon"/>
    <dgm:cxn modelId="{F9162AD5-CE29-4125-8471-678DE33561D8}" type="presParOf" srcId="{5B77B67D-E490-4DB6-9214-D1271662FC7D}" destId="{487C0C16-C3D7-43A0-A7F2-0B0798A8C2F6}" srcOrd="3" destOrd="0" presId="urn:microsoft.com/office/officeart/2005/8/layout/chevronAccent+Icon"/>
    <dgm:cxn modelId="{4416E8D2-95B2-431C-A011-EA491D9523AB}" type="presParOf" srcId="{5B77B67D-E490-4DB6-9214-D1271662FC7D}" destId="{945572EF-F641-4419-99B8-D8C502E2AFC8}" srcOrd="4" destOrd="0" presId="urn:microsoft.com/office/officeart/2005/8/layout/chevronAccent+Icon"/>
    <dgm:cxn modelId="{31F0B0A3-30CB-4563-B602-6F771C7A1F57}" type="presParOf" srcId="{945572EF-F641-4419-99B8-D8C502E2AFC8}" destId="{90B381F3-ED43-4578-AB0D-DEB9DE49BDB6}" srcOrd="0" destOrd="0" presId="urn:microsoft.com/office/officeart/2005/8/layout/chevronAccent+Icon"/>
    <dgm:cxn modelId="{D514F3CE-E6FC-42CA-8FAB-5914E0C8375A}" type="presParOf" srcId="{945572EF-F641-4419-99B8-D8C502E2AFC8}" destId="{28DEEB18-69AA-41F9-BA17-E5A0B0E72031}" srcOrd="1" destOrd="0" presId="urn:microsoft.com/office/officeart/2005/8/layout/chevronAccent+Icon"/>
    <dgm:cxn modelId="{7FB38D9B-BECE-43CF-9C02-426A6064188E}" type="presParOf" srcId="{5B77B67D-E490-4DB6-9214-D1271662FC7D}" destId="{1B20E382-56E5-45CE-AA9A-B4B43283809A}" srcOrd="5" destOrd="0" presId="urn:microsoft.com/office/officeart/2005/8/layout/chevronAccent+Icon"/>
    <dgm:cxn modelId="{AC4B6FE2-3479-4E55-BFE1-47ECA08F70DF}" type="presParOf" srcId="{5B77B67D-E490-4DB6-9214-D1271662FC7D}" destId="{19DADFF3-897F-483B-B0E4-3E35DAC6E6A1}" srcOrd="6" destOrd="0" presId="urn:microsoft.com/office/officeart/2005/8/layout/chevronAccent+Icon"/>
    <dgm:cxn modelId="{E6F0465C-0F0A-4071-B03B-B0E6C045284A}" type="presParOf" srcId="{19DADFF3-897F-483B-B0E4-3E35DAC6E6A1}" destId="{86BF75C3-F483-4EBA-B811-71CEB1268D70}" srcOrd="0" destOrd="0" presId="urn:microsoft.com/office/officeart/2005/8/layout/chevronAccent+Icon"/>
    <dgm:cxn modelId="{F07C4B52-817A-4EF8-901D-65EB1B8ACE67}" type="presParOf" srcId="{19DADFF3-897F-483B-B0E4-3E35DAC6E6A1}" destId="{D81ABF4C-01BB-4095-B8A2-BB0F774A769C}" srcOrd="1" destOrd="0" presId="urn:microsoft.com/office/officeart/2005/8/layout/chevronAccent+Icon"/>
    <dgm:cxn modelId="{21E6FC80-3B80-482B-A79E-935924D398DB}" type="presParOf" srcId="{5B77B67D-E490-4DB6-9214-D1271662FC7D}" destId="{F9DFDEDE-7DDE-44A1-9534-153A28774F0F}" srcOrd="7" destOrd="0" presId="urn:microsoft.com/office/officeart/2005/8/layout/chevronAccent+Icon"/>
    <dgm:cxn modelId="{3A4400F0-AA6A-4F7B-B1DD-D686A729191E}" type="presParOf" srcId="{5B77B67D-E490-4DB6-9214-D1271662FC7D}" destId="{C8ACAE1D-DCAC-4C63-923C-B8808322EBE5}" srcOrd="8" destOrd="0" presId="urn:microsoft.com/office/officeart/2005/8/layout/chevronAccent+Icon"/>
    <dgm:cxn modelId="{ADA6B2D3-603B-4FD7-A6FE-61ACE82EE0C6}" type="presParOf" srcId="{C8ACAE1D-DCAC-4C63-923C-B8808322EBE5}" destId="{BDC4D50C-BA76-4E3B-A164-385419E17380}" srcOrd="0" destOrd="0" presId="urn:microsoft.com/office/officeart/2005/8/layout/chevronAccent+Icon"/>
    <dgm:cxn modelId="{C2869D27-9029-48D2-99E4-5EE528696AC5}" type="presParOf" srcId="{C8ACAE1D-DCAC-4C63-923C-B8808322EBE5}" destId="{DE392A0B-161C-4299-B54F-6D9E7D2D439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6AD2-7335-49D6-B917-2AED07491737}">
      <dsp:nvSpPr>
        <dsp:cNvPr id="0" name=""/>
        <dsp:cNvSpPr/>
      </dsp:nvSpPr>
      <dsp:spPr>
        <a:xfrm>
          <a:off x="0" y="2415874"/>
          <a:ext cx="2447122" cy="10299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 1: Conduct a Quick Survey</a:t>
          </a:r>
          <a:endParaRPr lang="en-MY" sz="1500" b="1" kern="1200" dirty="0"/>
        </a:p>
      </dsp:txBody>
      <dsp:txXfrm>
        <a:off x="514992" y="2415874"/>
        <a:ext cx="1417138" cy="1029984"/>
      </dsp:txXfrm>
    </dsp:sp>
    <dsp:sp modelId="{1A91E2F4-9B4A-4F21-8901-03E4B20D670E}">
      <dsp:nvSpPr>
        <dsp:cNvPr id="0" name=""/>
        <dsp:cNvSpPr/>
      </dsp:nvSpPr>
      <dsp:spPr>
        <a:xfrm>
          <a:off x="2132844" y="2414526"/>
          <a:ext cx="2448484" cy="10137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Step2: Conduct Requirements Study</a:t>
          </a:r>
          <a:endParaRPr lang="en-MY" sz="1500" b="1" kern="1200" dirty="0"/>
        </a:p>
      </dsp:txBody>
      <dsp:txXfrm>
        <a:off x="2639711" y="2414526"/>
        <a:ext cx="1434750" cy="1013734"/>
      </dsp:txXfrm>
    </dsp:sp>
    <dsp:sp modelId="{24618B19-5857-4986-8C9E-A091C43DD91B}">
      <dsp:nvSpPr>
        <dsp:cNvPr id="0" name=""/>
        <dsp:cNvSpPr/>
      </dsp:nvSpPr>
      <dsp:spPr>
        <a:xfrm>
          <a:off x="4300309" y="2384531"/>
          <a:ext cx="2571181" cy="1028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 3: Analyse the Requirements</a:t>
          </a:r>
          <a:endParaRPr lang="en-MY" sz="1500" b="1" kern="1200" dirty="0"/>
        </a:p>
      </dsp:txBody>
      <dsp:txXfrm>
        <a:off x="4814545" y="2384531"/>
        <a:ext cx="1542709" cy="1028472"/>
      </dsp:txXfrm>
    </dsp:sp>
    <dsp:sp modelId="{6432283D-8FA6-4C5F-8BF3-C7366574FB46}">
      <dsp:nvSpPr>
        <dsp:cNvPr id="0" name=""/>
        <dsp:cNvSpPr/>
      </dsp:nvSpPr>
      <dsp:spPr>
        <a:xfrm>
          <a:off x="6560594" y="2384531"/>
          <a:ext cx="2571181" cy="1028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 4: Walkthrough the Findings</a:t>
          </a:r>
          <a:endParaRPr lang="en-MY" sz="1500" b="1" kern="1200" dirty="0"/>
        </a:p>
      </dsp:txBody>
      <dsp:txXfrm>
        <a:off x="7074830" y="2384531"/>
        <a:ext cx="1542709" cy="1028472"/>
      </dsp:txXfrm>
    </dsp:sp>
    <dsp:sp modelId="{FFD20403-1DF9-45F5-9832-244FC5B42991}">
      <dsp:nvSpPr>
        <dsp:cNvPr id="0" name=""/>
        <dsp:cNvSpPr/>
      </dsp:nvSpPr>
      <dsp:spPr>
        <a:xfrm>
          <a:off x="8790996" y="2384531"/>
          <a:ext cx="2571181" cy="10284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Step 5: Use Feedbacks and Work on TO-BE</a:t>
          </a:r>
          <a:endParaRPr lang="en-MY" sz="1500" b="1" kern="1200" dirty="0"/>
        </a:p>
      </dsp:txBody>
      <dsp:txXfrm>
        <a:off x="9305232" y="2384531"/>
        <a:ext cx="1542709" cy="1028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25BB-29E8-4B9F-BDD2-3104600061EA}">
      <dsp:nvSpPr>
        <dsp:cNvPr id="0" name=""/>
        <dsp:cNvSpPr/>
      </dsp:nvSpPr>
      <dsp:spPr>
        <a:xfrm rot="5400000">
          <a:off x="3494870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Location</a:t>
          </a:r>
          <a:endParaRPr lang="en-MY" sz="2000" b="1" kern="1200" dirty="0"/>
        </a:p>
      </dsp:txBody>
      <dsp:txXfrm rot="-5400000">
        <a:off x="3897751" y="313106"/>
        <a:ext cx="1202866" cy="1382606"/>
      </dsp:txXfrm>
    </dsp:sp>
    <dsp:sp modelId="{97A6E0DF-6D28-4E7B-9391-34101BBB01F5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MY" sz="1400" kern="1200" dirty="0"/>
        </a:p>
      </dsp:txBody>
      <dsp:txXfrm>
        <a:off x="5437901" y="401821"/>
        <a:ext cx="2241629" cy="1205177"/>
      </dsp:txXfrm>
    </dsp:sp>
    <dsp:sp modelId="{1C01B307-1FBC-40DD-9002-272C33E4AF4E}">
      <dsp:nvSpPr>
        <dsp:cNvPr id="0" name=""/>
        <dsp:cNvSpPr/>
      </dsp:nvSpPr>
      <dsp:spPr>
        <a:xfrm rot="5400000">
          <a:off x="1607563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Usage</a:t>
          </a:r>
          <a:endParaRPr lang="en-MY" sz="2000" b="1" kern="1200" dirty="0"/>
        </a:p>
      </dsp:txBody>
      <dsp:txXfrm rot="-5400000">
        <a:off x="2010444" y="313106"/>
        <a:ext cx="1202866" cy="1382606"/>
      </dsp:txXfrm>
    </dsp:sp>
    <dsp:sp modelId="{08D26ED4-FDB1-4A42-958B-C800A3067C5B}">
      <dsp:nvSpPr>
        <dsp:cNvPr id="0" name=""/>
        <dsp:cNvSpPr/>
      </dsp:nvSpPr>
      <dsp:spPr>
        <a:xfrm rot="5400000">
          <a:off x="2547601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Reporting</a:t>
          </a:r>
          <a:endParaRPr lang="en-MY" sz="2000" b="1" kern="1200" dirty="0"/>
        </a:p>
      </dsp:txBody>
      <dsp:txXfrm rot="-5400000">
        <a:off x="2950482" y="2018030"/>
        <a:ext cx="1202866" cy="1382606"/>
      </dsp:txXfrm>
    </dsp:sp>
    <dsp:sp modelId="{4A28AB04-3C4B-4416-BA33-DA3C044C71B2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F2ADA-B555-49D9-8211-61D106F45F3C}">
      <dsp:nvSpPr>
        <dsp:cNvPr id="0" name=""/>
        <dsp:cNvSpPr/>
      </dsp:nvSpPr>
      <dsp:spPr>
        <a:xfrm rot="5400000">
          <a:off x="4434909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Workflow</a:t>
          </a:r>
          <a:endParaRPr lang="en-MY" sz="2000" b="1" kern="1200" dirty="0"/>
        </a:p>
      </dsp:txBody>
      <dsp:txXfrm rot="-5400000">
        <a:off x="4837790" y="2018030"/>
        <a:ext cx="1202866" cy="1382606"/>
      </dsp:txXfrm>
    </dsp:sp>
    <dsp:sp modelId="{A6858FC4-4F21-4D3C-AD52-33DB63339FF6}">
      <dsp:nvSpPr>
        <dsp:cNvPr id="0" name=""/>
        <dsp:cNvSpPr/>
      </dsp:nvSpPr>
      <dsp:spPr>
        <a:xfrm rot="5400000">
          <a:off x="3452948" y="348681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Security</a:t>
          </a:r>
          <a:endParaRPr lang="en-MY" sz="2000" b="1" kern="1200" dirty="0"/>
        </a:p>
      </dsp:txBody>
      <dsp:txXfrm rot="-5400000">
        <a:off x="3855829" y="3669263"/>
        <a:ext cx="1202866" cy="1382606"/>
      </dsp:txXfrm>
    </dsp:sp>
    <dsp:sp modelId="{49394AE6-DCE3-4A93-B8AC-C2F9530E40DE}">
      <dsp:nvSpPr>
        <dsp:cNvPr id="0" name=""/>
        <dsp:cNvSpPr/>
      </dsp:nvSpPr>
      <dsp:spPr>
        <a:xfrm>
          <a:off x="5467782" y="45288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49AFC-2505-452F-A429-48FF92AFECAB}">
      <dsp:nvSpPr>
        <dsp:cNvPr id="0" name=""/>
        <dsp:cNvSpPr/>
      </dsp:nvSpPr>
      <dsp:spPr>
        <a:xfrm rot="5400000">
          <a:off x="1619516" y="3480747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Design</a:t>
          </a:r>
          <a:endParaRPr lang="en-MY" sz="2200" b="1" kern="1200" dirty="0"/>
        </a:p>
      </dsp:txBody>
      <dsp:txXfrm rot="-5400000">
        <a:off x="2022397" y="3663197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CBF79-5BC3-4348-92C2-980E21D98542}">
      <dsp:nvSpPr>
        <dsp:cNvPr id="0" name=""/>
        <dsp:cNvSpPr/>
      </dsp:nvSpPr>
      <dsp:spPr>
        <a:xfrm rot="5400000">
          <a:off x="-154931" y="154931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Explore Business Values</a:t>
          </a:r>
        </a:p>
      </dsp:txBody>
      <dsp:txXfrm rot="-5400000">
        <a:off x="2" y="361506"/>
        <a:ext cx="723013" cy="309864"/>
      </dsp:txXfrm>
    </dsp:sp>
    <dsp:sp modelId="{54CF832F-1181-4C69-84E5-A1912599DE31}">
      <dsp:nvSpPr>
        <dsp:cNvPr id="0" name=""/>
        <dsp:cNvSpPr/>
      </dsp:nvSpPr>
      <dsp:spPr>
        <a:xfrm rot="5400000">
          <a:off x="3005323" y="-2282309"/>
          <a:ext cx="671723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Identify Critical Knowledge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Align KM to Business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Stakeholders Buy-Ins</a:t>
          </a:r>
        </a:p>
      </dsp:txBody>
      <dsp:txXfrm rot="-5400000">
        <a:off x="723014" y="32791"/>
        <a:ext cx="5203552" cy="606141"/>
      </dsp:txXfrm>
    </dsp:sp>
    <dsp:sp modelId="{AC12A129-DC18-4781-A744-569FA5A42ED5}">
      <dsp:nvSpPr>
        <dsp:cNvPr id="0" name=""/>
        <dsp:cNvSpPr/>
      </dsp:nvSpPr>
      <dsp:spPr>
        <a:xfrm rot="5400000">
          <a:off x="-154931" y="1135591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Develop KM Strategy</a:t>
          </a:r>
        </a:p>
      </dsp:txBody>
      <dsp:txXfrm rot="-5400000">
        <a:off x="2" y="1342166"/>
        <a:ext cx="723013" cy="309864"/>
      </dsp:txXfrm>
    </dsp:sp>
    <dsp:sp modelId="{8077C638-8BBF-4996-A811-1DDCCCC6F3B3}">
      <dsp:nvSpPr>
        <dsp:cNvPr id="0" name=""/>
        <dsp:cNvSpPr/>
      </dsp:nvSpPr>
      <dsp:spPr>
        <a:xfrm rot="5400000">
          <a:off x="2955255" y="-1283276"/>
          <a:ext cx="77186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Determine Current State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Governance Framework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Implementation Plan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Scope &amp; Prioritization</a:t>
          </a:r>
        </a:p>
      </dsp:txBody>
      <dsp:txXfrm rot="-5400000">
        <a:off x="723014" y="986644"/>
        <a:ext cx="5198664" cy="696502"/>
      </dsp:txXfrm>
    </dsp:sp>
    <dsp:sp modelId="{8F31746F-DE4F-4CB4-BC0A-F25F4B55EE71}">
      <dsp:nvSpPr>
        <dsp:cNvPr id="0" name=""/>
        <dsp:cNvSpPr/>
      </dsp:nvSpPr>
      <dsp:spPr>
        <a:xfrm rot="5400000">
          <a:off x="-154931" y="2072960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Design KM Capabilities</a:t>
          </a:r>
        </a:p>
      </dsp:txBody>
      <dsp:txXfrm rot="-5400000">
        <a:off x="2" y="2279535"/>
        <a:ext cx="723013" cy="309864"/>
      </dsp:txXfrm>
    </dsp:sp>
    <dsp:sp modelId="{AB730BCA-46C9-4B5F-B71F-A21F188F152F}">
      <dsp:nvSpPr>
        <dsp:cNvPr id="0" name=""/>
        <dsp:cNvSpPr/>
      </dsp:nvSpPr>
      <dsp:spPr>
        <a:xfrm rot="5400000">
          <a:off x="3005500" y="-345907"/>
          <a:ext cx="67137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Forming Design Teams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Design Model Capabilities</a:t>
          </a:r>
        </a:p>
      </dsp:txBody>
      <dsp:txXfrm rot="-5400000">
        <a:off x="723014" y="1969353"/>
        <a:ext cx="5203569" cy="605822"/>
      </dsp:txXfrm>
    </dsp:sp>
    <dsp:sp modelId="{DFDDE31C-86EC-4C67-973B-4B729C4A1180}">
      <dsp:nvSpPr>
        <dsp:cNvPr id="0" name=""/>
        <dsp:cNvSpPr/>
      </dsp:nvSpPr>
      <dsp:spPr>
        <a:xfrm rot="5400000">
          <a:off x="-154931" y="3028880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Implement KM Capabilities</a:t>
          </a:r>
        </a:p>
      </dsp:txBody>
      <dsp:txXfrm rot="-5400000">
        <a:off x="2" y="3235455"/>
        <a:ext cx="723013" cy="309864"/>
      </dsp:txXfrm>
    </dsp:sp>
    <dsp:sp modelId="{87ED4107-7672-4735-8B1B-C374DED07C30}">
      <dsp:nvSpPr>
        <dsp:cNvPr id="0" name=""/>
        <dsp:cNvSpPr/>
      </dsp:nvSpPr>
      <dsp:spPr>
        <a:xfrm rot="5400000">
          <a:off x="3005500" y="591462"/>
          <a:ext cx="67137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Leverage &amp; Enhance Existing 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Develop Measures</a:t>
          </a:r>
        </a:p>
      </dsp:txBody>
      <dsp:txXfrm rot="-5400000">
        <a:off x="723014" y="2906722"/>
        <a:ext cx="5203569" cy="605822"/>
      </dsp:txXfrm>
    </dsp:sp>
    <dsp:sp modelId="{B1EA1516-057A-49D6-9A91-9870B311FD97}">
      <dsp:nvSpPr>
        <dsp:cNvPr id="0" name=""/>
        <dsp:cNvSpPr/>
      </dsp:nvSpPr>
      <dsp:spPr>
        <a:xfrm rot="5400000">
          <a:off x="-154931" y="3966249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Evolve </a:t>
          </a:r>
        </a:p>
      </dsp:txBody>
      <dsp:txXfrm rot="-5400000">
        <a:off x="2" y="4172824"/>
        <a:ext cx="723013" cy="309864"/>
      </dsp:txXfrm>
    </dsp:sp>
    <dsp:sp modelId="{2DAF59D6-5E6E-41FA-9D3B-46049CB499D7}">
      <dsp:nvSpPr>
        <dsp:cNvPr id="0" name=""/>
        <dsp:cNvSpPr/>
      </dsp:nvSpPr>
      <dsp:spPr>
        <a:xfrm rot="5400000">
          <a:off x="3005500" y="1528831"/>
          <a:ext cx="67137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Evolve KM Capabilities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Align KM with Business Priorities</a:t>
          </a:r>
        </a:p>
      </dsp:txBody>
      <dsp:txXfrm rot="-5400000">
        <a:off x="723014" y="3844091"/>
        <a:ext cx="5203569" cy="605822"/>
      </dsp:txXfrm>
    </dsp:sp>
    <dsp:sp modelId="{3C7C299B-8B66-4DB6-9B51-0E46BB5E8EAC}">
      <dsp:nvSpPr>
        <dsp:cNvPr id="0" name=""/>
        <dsp:cNvSpPr/>
      </dsp:nvSpPr>
      <dsp:spPr>
        <a:xfrm rot="5400000">
          <a:off x="-154931" y="4903619"/>
          <a:ext cx="1032877" cy="7230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Sustain</a:t>
          </a:r>
        </a:p>
      </dsp:txBody>
      <dsp:txXfrm rot="-5400000">
        <a:off x="2" y="5110194"/>
        <a:ext cx="723013" cy="309864"/>
      </dsp:txXfrm>
    </dsp:sp>
    <dsp:sp modelId="{89054744-F999-4774-A126-3CC2F2A2AC6D}">
      <dsp:nvSpPr>
        <dsp:cNvPr id="0" name=""/>
        <dsp:cNvSpPr/>
      </dsp:nvSpPr>
      <dsp:spPr>
        <a:xfrm rot="5400000">
          <a:off x="3005500" y="2466200"/>
          <a:ext cx="671370" cy="5236343"/>
        </a:xfrm>
        <a:prstGeom prst="round2Same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Sustain Awareness &amp; Engagement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200" kern="1200" dirty="0">
              <a:solidFill>
                <a:schemeClr val="bg1"/>
              </a:solidFill>
            </a:rPr>
            <a:t>Expand KM Infrastructure to Meet Demand</a:t>
          </a:r>
        </a:p>
      </dsp:txBody>
      <dsp:txXfrm rot="-5400000">
        <a:off x="723014" y="4781460"/>
        <a:ext cx="5203569" cy="6058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A6DD1-E00D-47B5-9D53-0ACE2BEDFC7A}">
      <dsp:nvSpPr>
        <dsp:cNvPr id="0" name=""/>
        <dsp:cNvSpPr/>
      </dsp:nvSpPr>
      <dsp:spPr>
        <a:xfrm>
          <a:off x="3300965" y="2106246"/>
          <a:ext cx="1530125" cy="99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Additive Manufacturing (3D Printing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Renewable Energy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Nanoparticles</a:t>
          </a:r>
        </a:p>
      </dsp:txBody>
      <dsp:txXfrm>
        <a:off x="3781776" y="2375812"/>
        <a:ext cx="1027542" cy="699835"/>
      </dsp:txXfrm>
    </dsp:sp>
    <dsp:sp modelId="{41C9BF44-A4AC-422C-AE01-A43EA4F06013}">
      <dsp:nvSpPr>
        <dsp:cNvPr id="0" name=""/>
        <dsp:cNvSpPr/>
      </dsp:nvSpPr>
      <dsp:spPr>
        <a:xfrm>
          <a:off x="379146" y="2106246"/>
          <a:ext cx="1530125" cy="99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Advanced Analytics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Machine Learning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Artificial Intelligence (AI)</a:t>
          </a:r>
        </a:p>
      </dsp:txBody>
      <dsp:txXfrm>
        <a:off x="400919" y="2375812"/>
        <a:ext cx="1027542" cy="699835"/>
      </dsp:txXfrm>
    </dsp:sp>
    <dsp:sp modelId="{A34F5D0B-3B0A-439D-B4BF-182CF72711DB}">
      <dsp:nvSpPr>
        <dsp:cNvPr id="0" name=""/>
        <dsp:cNvSpPr/>
      </dsp:nvSpPr>
      <dsp:spPr>
        <a:xfrm>
          <a:off x="3055885" y="0"/>
          <a:ext cx="1816626" cy="99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Virtual &amp; Augmented Reality (AR)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Robotics &amp; Automation (Autonomous Guided Vehicles)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RPA &amp; Chatbots</a:t>
          </a:r>
        </a:p>
      </dsp:txBody>
      <dsp:txXfrm>
        <a:off x="3622646" y="21773"/>
        <a:ext cx="1228092" cy="699835"/>
      </dsp:txXfrm>
    </dsp:sp>
    <dsp:sp modelId="{D51B146B-C1D1-4AC9-B15A-7146B61214AD}">
      <dsp:nvSpPr>
        <dsp:cNvPr id="0" name=""/>
        <dsp:cNvSpPr/>
      </dsp:nvSpPr>
      <dsp:spPr>
        <a:xfrm>
          <a:off x="393575" y="0"/>
          <a:ext cx="1530125" cy="991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Sensors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IoT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Cloud Technology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900" kern="1200" dirty="0"/>
            <a:t>Blockchain</a:t>
          </a:r>
        </a:p>
      </dsp:txBody>
      <dsp:txXfrm>
        <a:off x="415348" y="21773"/>
        <a:ext cx="1027542" cy="699835"/>
      </dsp:txXfrm>
    </dsp:sp>
    <dsp:sp modelId="{482A2935-AAA9-4B0E-A3A3-A55B3EB3F610}">
      <dsp:nvSpPr>
        <dsp:cNvPr id="0" name=""/>
        <dsp:cNvSpPr/>
      </dsp:nvSpPr>
      <dsp:spPr>
        <a:xfrm>
          <a:off x="1091937" y="176552"/>
          <a:ext cx="1341183" cy="13411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Connectivity, Data, Computational Power</a:t>
          </a:r>
        </a:p>
      </dsp:txBody>
      <dsp:txXfrm>
        <a:off x="1484760" y="569375"/>
        <a:ext cx="948360" cy="948360"/>
      </dsp:txXfrm>
    </dsp:sp>
    <dsp:sp modelId="{A2665D11-CFA1-4F68-82B3-E64B8FD3B01F}">
      <dsp:nvSpPr>
        <dsp:cNvPr id="0" name=""/>
        <dsp:cNvSpPr/>
      </dsp:nvSpPr>
      <dsp:spPr>
        <a:xfrm rot="5400000">
          <a:off x="2495069" y="155255"/>
          <a:ext cx="1341183" cy="13411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Human-Machine Interaction</a:t>
          </a:r>
        </a:p>
      </dsp:txBody>
      <dsp:txXfrm rot="-5400000">
        <a:off x="2495069" y="548078"/>
        <a:ext cx="948360" cy="948360"/>
      </dsp:txXfrm>
    </dsp:sp>
    <dsp:sp modelId="{405AA4A5-9761-46E8-B3E8-2BCE780057D3}">
      <dsp:nvSpPr>
        <dsp:cNvPr id="0" name=""/>
        <dsp:cNvSpPr/>
      </dsp:nvSpPr>
      <dsp:spPr>
        <a:xfrm rot="10800000">
          <a:off x="2495069" y="1579684"/>
          <a:ext cx="1341183" cy="13411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Advanced Engineering</a:t>
          </a:r>
        </a:p>
      </dsp:txBody>
      <dsp:txXfrm rot="10800000">
        <a:off x="2495069" y="1579684"/>
        <a:ext cx="948360" cy="948360"/>
      </dsp:txXfrm>
    </dsp:sp>
    <dsp:sp modelId="{87B44B2A-4C21-4EC3-8424-4FC4235926F1}">
      <dsp:nvSpPr>
        <dsp:cNvPr id="0" name=""/>
        <dsp:cNvSpPr/>
      </dsp:nvSpPr>
      <dsp:spPr>
        <a:xfrm rot="16200000">
          <a:off x="1091937" y="1579684"/>
          <a:ext cx="1341183" cy="134118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b="1" kern="1200" dirty="0"/>
            <a:t>Analytics &amp; Intelligence</a:t>
          </a:r>
        </a:p>
      </dsp:txBody>
      <dsp:txXfrm rot="5400000">
        <a:off x="1484760" y="1579684"/>
        <a:ext cx="948360" cy="948360"/>
      </dsp:txXfrm>
    </dsp:sp>
    <dsp:sp modelId="{A6845CF8-D86E-4D03-9805-E1D96F4BA39A}">
      <dsp:nvSpPr>
        <dsp:cNvPr id="0" name=""/>
        <dsp:cNvSpPr/>
      </dsp:nvSpPr>
      <dsp:spPr>
        <a:xfrm>
          <a:off x="2232562" y="1269942"/>
          <a:ext cx="463064" cy="40266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7380E-3DA4-4F04-BB43-A201A3004E94}">
      <dsp:nvSpPr>
        <dsp:cNvPr id="0" name=""/>
        <dsp:cNvSpPr/>
      </dsp:nvSpPr>
      <dsp:spPr>
        <a:xfrm rot="10800000">
          <a:off x="2232562" y="1424813"/>
          <a:ext cx="463064" cy="40266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4F7DE-83C0-414C-90F3-560F17F0ED31}">
      <dsp:nvSpPr>
        <dsp:cNvPr id="0" name=""/>
        <dsp:cNvSpPr/>
      </dsp:nvSpPr>
      <dsp:spPr>
        <a:xfrm>
          <a:off x="1689358" y="0"/>
          <a:ext cx="1347363" cy="134743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C896-960D-4730-B2E9-0802143EDA38}">
      <dsp:nvSpPr>
        <dsp:cNvPr id="0" name=""/>
        <dsp:cNvSpPr/>
      </dsp:nvSpPr>
      <dsp:spPr>
        <a:xfrm>
          <a:off x="2963076" y="323128"/>
          <a:ext cx="1869578" cy="577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Business vs Opportunities</a:t>
          </a:r>
        </a:p>
      </dsp:txBody>
      <dsp:txXfrm>
        <a:off x="2963076" y="323128"/>
        <a:ext cx="1869578" cy="577807"/>
      </dsp:txXfrm>
    </dsp:sp>
    <dsp:sp modelId="{2E25B189-E8B4-488C-9EEE-2FDE47AC96A1}">
      <dsp:nvSpPr>
        <dsp:cNvPr id="0" name=""/>
        <dsp:cNvSpPr/>
      </dsp:nvSpPr>
      <dsp:spPr>
        <a:xfrm>
          <a:off x="1986835" y="487997"/>
          <a:ext cx="751905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Strategy</a:t>
          </a:r>
        </a:p>
      </dsp:txBody>
      <dsp:txXfrm>
        <a:off x="1986835" y="487997"/>
        <a:ext cx="751905" cy="375784"/>
      </dsp:txXfrm>
    </dsp:sp>
    <dsp:sp modelId="{148F7BAB-7F88-4315-85AC-E7E5A4AA7BD4}">
      <dsp:nvSpPr>
        <dsp:cNvPr id="0" name=""/>
        <dsp:cNvSpPr/>
      </dsp:nvSpPr>
      <dsp:spPr>
        <a:xfrm>
          <a:off x="1315049" y="774185"/>
          <a:ext cx="1347363" cy="13474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8A0D1-DAA7-42C0-9A03-6C285A478EB1}">
      <dsp:nvSpPr>
        <dsp:cNvPr id="0" name=""/>
        <dsp:cNvSpPr/>
      </dsp:nvSpPr>
      <dsp:spPr>
        <a:xfrm>
          <a:off x="2681091" y="1147265"/>
          <a:ext cx="2113013" cy="53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Business meets Technology</a:t>
          </a:r>
        </a:p>
      </dsp:txBody>
      <dsp:txXfrm>
        <a:off x="2681091" y="1147265"/>
        <a:ext cx="2113013" cy="535840"/>
      </dsp:txXfrm>
    </dsp:sp>
    <dsp:sp modelId="{FE26918E-D33A-43AB-9F50-DC9CF1320B26}">
      <dsp:nvSpPr>
        <dsp:cNvPr id="0" name=""/>
        <dsp:cNvSpPr/>
      </dsp:nvSpPr>
      <dsp:spPr>
        <a:xfrm>
          <a:off x="1483365" y="1263923"/>
          <a:ext cx="1007191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Opportunity</a:t>
          </a:r>
        </a:p>
      </dsp:txBody>
      <dsp:txXfrm>
        <a:off x="1483365" y="1263923"/>
        <a:ext cx="1007191" cy="375784"/>
      </dsp:txXfrm>
    </dsp:sp>
    <dsp:sp modelId="{0704D6AE-086D-4A68-93A8-A0D0E83A6AD0}">
      <dsp:nvSpPr>
        <dsp:cNvPr id="0" name=""/>
        <dsp:cNvSpPr/>
      </dsp:nvSpPr>
      <dsp:spPr>
        <a:xfrm>
          <a:off x="1689358" y="1551850"/>
          <a:ext cx="1347363" cy="134743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105AD-FCDC-4C8B-9233-34C3D60F9A8D}">
      <dsp:nvSpPr>
        <dsp:cNvPr id="0" name=""/>
        <dsp:cNvSpPr/>
      </dsp:nvSpPr>
      <dsp:spPr>
        <a:xfrm>
          <a:off x="2964004" y="2035625"/>
          <a:ext cx="1807284" cy="53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Execute PoC </a:t>
          </a:r>
        </a:p>
      </dsp:txBody>
      <dsp:txXfrm>
        <a:off x="2964004" y="2035625"/>
        <a:ext cx="1807284" cy="535840"/>
      </dsp:txXfrm>
    </dsp:sp>
    <dsp:sp modelId="{79E16827-B505-44AF-BE66-932C3C81EF96}">
      <dsp:nvSpPr>
        <dsp:cNvPr id="0" name=""/>
        <dsp:cNvSpPr/>
      </dsp:nvSpPr>
      <dsp:spPr>
        <a:xfrm>
          <a:off x="1986835" y="2039413"/>
          <a:ext cx="751905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Pilot</a:t>
          </a:r>
        </a:p>
      </dsp:txBody>
      <dsp:txXfrm>
        <a:off x="1986835" y="2039413"/>
        <a:ext cx="751905" cy="375784"/>
      </dsp:txXfrm>
    </dsp:sp>
    <dsp:sp modelId="{6F4C549A-94FF-48C4-8509-525590D4F3D2}">
      <dsp:nvSpPr>
        <dsp:cNvPr id="0" name=""/>
        <dsp:cNvSpPr/>
      </dsp:nvSpPr>
      <dsp:spPr>
        <a:xfrm>
          <a:off x="1315049" y="2327341"/>
          <a:ext cx="1347363" cy="134743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29641-8D17-4CC8-A8E2-D042CC474E29}">
      <dsp:nvSpPr>
        <dsp:cNvPr id="0" name=""/>
        <dsp:cNvSpPr/>
      </dsp:nvSpPr>
      <dsp:spPr>
        <a:xfrm>
          <a:off x="2497652" y="2760559"/>
          <a:ext cx="1355341" cy="53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Evaluate &amp; Review</a:t>
          </a:r>
        </a:p>
      </dsp:txBody>
      <dsp:txXfrm>
        <a:off x="2497652" y="2760559"/>
        <a:ext cx="1355341" cy="535840"/>
      </dsp:txXfrm>
    </dsp:sp>
    <dsp:sp modelId="{4B208572-051A-4270-88F1-4004B2662EB0}">
      <dsp:nvSpPr>
        <dsp:cNvPr id="0" name=""/>
        <dsp:cNvSpPr/>
      </dsp:nvSpPr>
      <dsp:spPr>
        <a:xfrm>
          <a:off x="1611009" y="2815339"/>
          <a:ext cx="751905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Learn</a:t>
          </a:r>
        </a:p>
      </dsp:txBody>
      <dsp:txXfrm>
        <a:off x="1611009" y="2815339"/>
        <a:ext cx="751905" cy="375784"/>
      </dsp:txXfrm>
    </dsp:sp>
    <dsp:sp modelId="{65BD309C-C2AE-4C53-809D-1D442540D9EB}">
      <dsp:nvSpPr>
        <dsp:cNvPr id="0" name=""/>
        <dsp:cNvSpPr/>
      </dsp:nvSpPr>
      <dsp:spPr>
        <a:xfrm>
          <a:off x="1785147" y="3191123"/>
          <a:ext cx="1157554" cy="115823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0334E-8296-4804-ACF6-D2E6A4EBB6FC}">
      <dsp:nvSpPr>
        <dsp:cNvPr id="0" name=""/>
        <dsp:cNvSpPr/>
      </dsp:nvSpPr>
      <dsp:spPr>
        <a:xfrm>
          <a:off x="3010338" y="3549822"/>
          <a:ext cx="1843132" cy="53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 dirty="0"/>
            <a:t>Execution meets Strategy</a:t>
          </a:r>
        </a:p>
      </dsp:txBody>
      <dsp:txXfrm>
        <a:off x="3010338" y="3549822"/>
        <a:ext cx="1843132" cy="535840"/>
      </dsp:txXfrm>
    </dsp:sp>
    <dsp:sp modelId="{A9FE1898-84AB-43C8-82A4-C1955CB40EB2}">
      <dsp:nvSpPr>
        <dsp:cNvPr id="0" name=""/>
        <dsp:cNvSpPr/>
      </dsp:nvSpPr>
      <dsp:spPr>
        <a:xfrm>
          <a:off x="1986835" y="3591264"/>
          <a:ext cx="751905" cy="37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/>
            <a:t>Adapt</a:t>
          </a:r>
        </a:p>
      </dsp:txBody>
      <dsp:txXfrm>
        <a:off x="1986835" y="3591264"/>
        <a:ext cx="751905" cy="375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4A509-1416-4E27-A784-987FF49C833A}">
      <dsp:nvSpPr>
        <dsp:cNvPr id="0" name=""/>
        <dsp:cNvSpPr/>
      </dsp:nvSpPr>
      <dsp:spPr>
        <a:xfrm>
          <a:off x="432267" y="958018"/>
          <a:ext cx="1579673" cy="54859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8433C-9517-41E6-A4B4-407B317184FB}">
      <dsp:nvSpPr>
        <dsp:cNvPr id="0" name=""/>
        <dsp:cNvSpPr/>
      </dsp:nvSpPr>
      <dsp:spPr>
        <a:xfrm>
          <a:off x="1071483" y="2301352"/>
          <a:ext cx="306138" cy="19592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58A00-8454-4434-8C9B-600BF098F04E}">
      <dsp:nvSpPr>
        <dsp:cNvPr id="0" name=""/>
        <dsp:cNvSpPr/>
      </dsp:nvSpPr>
      <dsp:spPr>
        <a:xfrm>
          <a:off x="489821" y="2458095"/>
          <a:ext cx="1469463" cy="36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Quick Wins</a:t>
          </a:r>
          <a:endParaRPr lang="en-US" sz="1300" kern="1200" dirty="0"/>
        </a:p>
      </dsp:txBody>
      <dsp:txXfrm>
        <a:off x="489821" y="2458095"/>
        <a:ext cx="1469463" cy="367365"/>
      </dsp:txXfrm>
    </dsp:sp>
    <dsp:sp modelId="{347174EF-8943-4968-991B-82E02DC09EDD}">
      <dsp:nvSpPr>
        <dsp:cNvPr id="0" name=""/>
        <dsp:cNvSpPr/>
      </dsp:nvSpPr>
      <dsp:spPr>
        <a:xfrm>
          <a:off x="1006582" y="1548987"/>
          <a:ext cx="551048" cy="551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600" kern="1200" dirty="0"/>
            <a:t>Robotics Automation + Adv. Analytics</a:t>
          </a:r>
          <a:endParaRPr lang="en-US" sz="600" kern="1200" dirty="0"/>
        </a:p>
      </dsp:txBody>
      <dsp:txXfrm>
        <a:off x="1087281" y="1629686"/>
        <a:ext cx="389650" cy="389650"/>
      </dsp:txXfrm>
    </dsp:sp>
    <dsp:sp modelId="{2325C764-1284-4486-8190-1C16B156EEBE}">
      <dsp:nvSpPr>
        <dsp:cNvPr id="0" name=""/>
        <dsp:cNvSpPr/>
      </dsp:nvSpPr>
      <dsp:spPr>
        <a:xfrm>
          <a:off x="612276" y="1135578"/>
          <a:ext cx="551048" cy="551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600" kern="1200" dirty="0"/>
            <a:t>AI + Machine Learning</a:t>
          </a:r>
          <a:endParaRPr lang="en-US" sz="600" kern="1200" dirty="0"/>
        </a:p>
      </dsp:txBody>
      <dsp:txXfrm>
        <a:off x="692975" y="1216277"/>
        <a:ext cx="389650" cy="389650"/>
      </dsp:txXfrm>
    </dsp:sp>
    <dsp:sp modelId="{BBDA7625-3C6C-4104-824C-FD9639F9852C}">
      <dsp:nvSpPr>
        <dsp:cNvPr id="0" name=""/>
        <dsp:cNvSpPr/>
      </dsp:nvSpPr>
      <dsp:spPr>
        <a:xfrm>
          <a:off x="1175570" y="1002346"/>
          <a:ext cx="551048" cy="5510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600" kern="1200" dirty="0"/>
            <a:t>Digital Sensors + Robotics</a:t>
          </a:r>
          <a:endParaRPr lang="en-US" sz="600" kern="1200" dirty="0"/>
        </a:p>
      </dsp:txBody>
      <dsp:txXfrm>
        <a:off x="1256269" y="1083045"/>
        <a:ext cx="389650" cy="389650"/>
      </dsp:txXfrm>
    </dsp:sp>
    <dsp:sp modelId="{B8AE6EC3-2387-45C1-9BE7-0B3259DF5CBE}">
      <dsp:nvSpPr>
        <dsp:cNvPr id="0" name=""/>
        <dsp:cNvSpPr/>
      </dsp:nvSpPr>
      <dsp:spPr>
        <a:xfrm>
          <a:off x="367365" y="890667"/>
          <a:ext cx="1714374" cy="137149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97872-4181-4A8A-880A-E949B93FAC9D}">
      <dsp:nvSpPr>
        <dsp:cNvPr id="0" name=""/>
        <dsp:cNvSpPr/>
      </dsp:nvSpPr>
      <dsp:spPr>
        <a:xfrm>
          <a:off x="1809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1F724-9781-4697-BA6B-97F35408033D}">
      <dsp:nvSpPr>
        <dsp:cNvPr id="0" name=""/>
        <dsp:cNvSpPr/>
      </dsp:nvSpPr>
      <dsp:spPr>
        <a:xfrm>
          <a:off x="541967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Determine your current state</a:t>
          </a:r>
        </a:p>
      </dsp:txBody>
      <dsp:txXfrm>
        <a:off x="564867" y="2129635"/>
        <a:ext cx="1664699" cy="736078"/>
      </dsp:txXfrm>
    </dsp:sp>
    <dsp:sp modelId="{BE5AC853-8968-484C-AF4B-DBCC6CD0127B}">
      <dsp:nvSpPr>
        <dsp:cNvPr id="0" name=""/>
        <dsp:cNvSpPr/>
      </dsp:nvSpPr>
      <dsp:spPr>
        <a:xfrm>
          <a:off x="2315485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F9B8B-34E2-401F-99B7-3AA1E308C628}">
      <dsp:nvSpPr>
        <dsp:cNvPr id="0" name=""/>
        <dsp:cNvSpPr/>
      </dsp:nvSpPr>
      <dsp:spPr>
        <a:xfrm>
          <a:off x="2855642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Define your desired state</a:t>
          </a:r>
        </a:p>
      </dsp:txBody>
      <dsp:txXfrm>
        <a:off x="2878542" y="2129635"/>
        <a:ext cx="1664699" cy="736078"/>
      </dsp:txXfrm>
    </dsp:sp>
    <dsp:sp modelId="{90B381F3-ED43-4578-AB0D-DEB9DE49BDB6}">
      <dsp:nvSpPr>
        <dsp:cNvPr id="0" name=""/>
        <dsp:cNvSpPr/>
      </dsp:nvSpPr>
      <dsp:spPr>
        <a:xfrm>
          <a:off x="4629160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EEB18-69AA-41F9-BA17-E5A0B0E72031}">
      <dsp:nvSpPr>
        <dsp:cNvPr id="0" name=""/>
        <dsp:cNvSpPr/>
      </dsp:nvSpPr>
      <dsp:spPr>
        <a:xfrm>
          <a:off x="5169318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Conduct a gap analysis</a:t>
          </a:r>
        </a:p>
      </dsp:txBody>
      <dsp:txXfrm>
        <a:off x="5192218" y="2129635"/>
        <a:ext cx="1664699" cy="736078"/>
      </dsp:txXfrm>
    </dsp:sp>
    <dsp:sp modelId="{86BF75C3-F483-4EBA-B811-71CEB1268D70}">
      <dsp:nvSpPr>
        <dsp:cNvPr id="0" name=""/>
        <dsp:cNvSpPr/>
      </dsp:nvSpPr>
      <dsp:spPr>
        <a:xfrm>
          <a:off x="6942836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ABF4C-01BB-4095-B8A2-BB0F774A769C}">
      <dsp:nvSpPr>
        <dsp:cNvPr id="0" name=""/>
        <dsp:cNvSpPr/>
      </dsp:nvSpPr>
      <dsp:spPr>
        <a:xfrm>
          <a:off x="7482994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Prioritize your actionable items</a:t>
          </a:r>
        </a:p>
      </dsp:txBody>
      <dsp:txXfrm>
        <a:off x="7505894" y="2129635"/>
        <a:ext cx="1664699" cy="736078"/>
      </dsp:txXfrm>
    </dsp:sp>
    <dsp:sp modelId="{BDC4D50C-BA76-4E3B-A164-385419E17380}">
      <dsp:nvSpPr>
        <dsp:cNvPr id="0" name=""/>
        <dsp:cNvSpPr/>
      </dsp:nvSpPr>
      <dsp:spPr>
        <a:xfrm>
          <a:off x="9256512" y="1911265"/>
          <a:ext cx="2025591" cy="7818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92A0B-161C-4299-B54F-6D9E7D2D439E}">
      <dsp:nvSpPr>
        <dsp:cNvPr id="0" name=""/>
        <dsp:cNvSpPr/>
      </dsp:nvSpPr>
      <dsp:spPr>
        <a:xfrm>
          <a:off x="9796669" y="2106735"/>
          <a:ext cx="1710499" cy="781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Find the best sequence</a:t>
          </a:r>
        </a:p>
      </dsp:txBody>
      <dsp:txXfrm>
        <a:off x="9819569" y="2129635"/>
        <a:ext cx="1664699" cy="736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D251-AA70-43C7-BE11-B80F4BE8CD6F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DD73-BE4C-4C67-952D-AEFEBC68CF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383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 further refine)</a:t>
            </a:r>
          </a:p>
          <a:p>
            <a:pPr algn="l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the years, multiple projects that have been implemented with solutions provisioned. Documentation are stowed away in folders with intrinsic knowledge only within the project team.</a:t>
            </a:r>
          </a:p>
          <a:p>
            <a:pPr algn="l"/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explain your approach to develop the enterprise architecture for the business (baseline), and how the architecture roadmap can be developed and maintained.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 a technology strategy roadmap for a manufacturing industry (i.e.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Pulp&amp;Paper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Palm Oil) with emphasis on Industry 4.0.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17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190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718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435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957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144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A75A-0630-4873-9232-B916E874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F11A-925B-4577-A00A-DDAE256C3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019D-6BED-4907-AB5D-3350C67C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F313-370B-47CA-BEFC-117BED5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3D9B-BDF6-4F8A-9E48-30D7768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320D-6C9F-43CA-A87C-38514BEE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598A6-8FE0-48B7-BBEE-1CC9229A8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B4E8-474B-457E-837C-0840BF8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CA56-5B1F-4570-8A1A-A7264D61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9F9C-8201-43FF-9B11-4E06C4BC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7E89D-A88B-4D44-97A5-72197DAC7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7A5B-A238-46E7-AE73-97C0B29AA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96E8-CCF6-471B-AFF0-B35EB810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65FA-84D6-413F-AAEA-54D5B30F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865D-54A4-4260-BBED-AE7306B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33D6-DEE2-4363-ABFF-23F3329C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67A6-91A1-4502-8A6A-DBCA33D1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81E7-3906-4284-BB54-8D81444B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F471-8F27-4363-B1B0-44396124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C31A-53AF-4DE3-8145-0955C5AA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204F-DE3D-4DD9-80D4-0C9329CA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5C576-972A-403B-8E19-EA85B7B5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3F98-159C-4393-A0A5-15D26056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D2FC-16A0-4649-86A3-AB40DEF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6697-8D72-497C-9A7A-8194FFDF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F9B5-25E0-4694-9140-0603CEB5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1951-F8E4-456C-9D6D-AD5D3060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BD540-27DE-4EFF-9C03-B89B21608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3653D-73F6-4EF5-B7BA-A3A1DBE6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64928-C771-4FC4-AD20-F0BC078B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94C32-BF4F-4EB1-A9B9-BE5FC259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E5A-6BE0-4C29-A3D5-5466D63A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2A47-24F3-4A95-A23A-2D2667684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0045-2FAE-4B81-9E1F-D3EA69104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84B5A-5EDD-4244-AF68-909AFA0C0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1D82D-40FC-4F12-93CB-2E6DC6192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7F75D-84D8-4369-A4F0-81F869DC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4834A-057F-4551-A9CC-37BC4F78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BFE70-3DA2-49CB-9745-904059C8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77A4-4CAF-4F9D-BFE1-61A69264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EA26F-15BC-40CC-92F7-C0AD53BB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20A4F-9B0A-4569-8034-A0AD5140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2AEA3-5D0A-47AF-B239-1B454C1B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E9A21-F300-4413-B659-144E9DAD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C25F5-01DD-4E0C-A425-E4B583B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334C5-9FA2-4543-8870-E537610F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0D6A-ECE2-4A70-9D6C-9DDC7482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BB75-8834-4D35-A972-7F8022DFE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64A99-5A58-403D-9E5D-D82DD1B3E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6EB-581A-4EF7-9810-D551755A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F75D-8372-4624-87DA-94229DF3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668E9-0BB2-4FD9-8ACA-659F3C4C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1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E7F5-3AA5-4BD3-B5A1-9885B5F6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594F4-5D46-4563-8A40-E1E28C8E1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8BDFE-AF97-473B-845A-6F3B5FB3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9F92F-226A-4B07-807C-190D4FDB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4FFD-DAF0-440B-A21D-B0E270D4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3E37D-7F0B-40CE-9439-80267440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767B6-B324-4337-8452-0FB7304C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5966-A490-462B-A4D9-DB61F833B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F215-5AE1-475C-AAF4-790124E3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D9FD-1ACF-4B30-8FEE-1CBD903CECA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19C4-4B7A-43DE-9EF2-970C5372A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CE9C-C381-4DFC-89AB-A121A85C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812A-6C95-44E1-894F-1EC5A3AE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258516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0070C0"/>
                </a:solidFill>
              </a:rPr>
              <a:t>Problem Statement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67E28-D581-4A98-AB15-966659C3C96E}"/>
              </a:ext>
            </a:extLst>
          </p:cNvPr>
          <p:cNvSpPr txBox="1"/>
          <p:nvPr/>
        </p:nvSpPr>
        <p:spPr>
          <a:xfrm>
            <a:off x="271848" y="591482"/>
            <a:ext cx="11829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solutions have been implemented but documentations are stowed away in individual/silo folders which is only privy to the project team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years with changing hands, documentations are stored away in some obscured location not knowing to anyone outside of the project teams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documentations are crucial for continuation of the systems support/maintenance/upgrade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 the proper documentations, the new team members may not have the upper hand knowledge to work on a particular systems/solutions</a:t>
            </a: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44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A</a:t>
            </a:r>
            <a:r>
              <a:rPr lang="en-MY" sz="2000" b="1" dirty="0">
                <a:solidFill>
                  <a:srgbClr val="0070C0"/>
                </a:solidFill>
              </a:rPr>
              <a:t>S-IS Assessment &amp; Assumptions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C67CBA-E74D-4915-A384-D1F9EE94A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383551"/>
              </p:ext>
            </p:extLst>
          </p:nvPr>
        </p:nvGraphicFramePr>
        <p:xfrm>
          <a:off x="402926" y="635996"/>
          <a:ext cx="115858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7CCC9A3-7FDB-4FDD-85CC-EF7E370215B1}"/>
              </a:ext>
            </a:extLst>
          </p:cNvPr>
          <p:cNvSpPr/>
          <p:nvPr/>
        </p:nvSpPr>
        <p:spPr>
          <a:xfrm>
            <a:off x="402926" y="4135452"/>
            <a:ext cx="2041450" cy="2618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</a:rPr>
              <a:t>Plan a set of questionnaires and conduct a quick survey based on a pool of users to gather initial feedbacks and validate our understandings 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4AA94-F1A0-41E8-A200-82BE626A4B80}"/>
              </a:ext>
            </a:extLst>
          </p:cNvPr>
          <p:cNvSpPr/>
          <p:nvPr/>
        </p:nvSpPr>
        <p:spPr>
          <a:xfrm>
            <a:off x="2575454" y="4135453"/>
            <a:ext cx="2157911" cy="2618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400" dirty="0"/>
              <a:t>Based on the survey results, plan for a requirement study/workshops run by a small team to understand the current pain points and challenges faced by the respective project/business teams (alternative is to conduct a design thinking exercises with the team) 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3246E5-6B34-485E-8EEA-90F406BF2697}"/>
              </a:ext>
            </a:extLst>
          </p:cNvPr>
          <p:cNvSpPr/>
          <p:nvPr/>
        </p:nvSpPr>
        <p:spPr>
          <a:xfrm>
            <a:off x="4869842" y="4135452"/>
            <a:ext cx="1997124" cy="2618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400" dirty="0"/>
              <a:t>Then analyse these requirements in-depth together with the respective project/business teams and come up with a sets of challenges faced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C5788-D3F0-456D-B892-6AAC6A130879}"/>
              </a:ext>
            </a:extLst>
          </p:cNvPr>
          <p:cNvSpPr/>
          <p:nvPr/>
        </p:nvSpPr>
        <p:spPr>
          <a:xfrm>
            <a:off x="7005949" y="4135452"/>
            <a:ext cx="2041450" cy="26182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GB" sz="1400" dirty="0"/>
              <a:t>Walkthrough the findings with the respective project/business teams and update the findings based on the feedbacks given 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1E899-076E-4E3A-8CE0-44A61E9B0604}"/>
              </a:ext>
            </a:extLst>
          </p:cNvPr>
          <p:cNvSpPr/>
          <p:nvPr/>
        </p:nvSpPr>
        <p:spPr>
          <a:xfrm>
            <a:off x="9183072" y="4135452"/>
            <a:ext cx="2172219" cy="26182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/>
              <a:t>Based on the feedback given by the respective project/business teams, work on the TO-BE proposals (next slide)</a:t>
            </a:r>
          </a:p>
          <a:p>
            <a:endParaRPr lang="en-MY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0B84A-8A74-490C-981D-E03145BD9241}"/>
              </a:ext>
            </a:extLst>
          </p:cNvPr>
          <p:cNvSpPr txBox="1"/>
          <p:nvPr/>
        </p:nvSpPr>
        <p:spPr>
          <a:xfrm>
            <a:off x="281095" y="165134"/>
            <a:ext cx="116390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400" dirty="0"/>
          </a:p>
          <a:p>
            <a:pPr algn="l"/>
            <a:endParaRPr lang="en-GB" sz="1400" b="1" dirty="0"/>
          </a:p>
          <a:p>
            <a:pPr algn="l"/>
            <a:r>
              <a:rPr lang="en-GB" sz="1400" b="1" dirty="0"/>
              <a:t>Assumptions: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Team may take a significant amount of time &amp; effort to sift through the systems/organization to find the right documentation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Support and maintenance of the system will be difficult without the proper documentation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If someone left the organization, support transition to the next person will be almost impossible if the documentation are not in place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Without referring to the documentation, the team may make their own assumptions to solve an issue which may end up causing more issues to the system during support/maintenance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Lack of knowledge sharing due to the difficulties accessing these documentations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Most of the time, the documentations outlived the project teams and if the documentations are not stored in a standardized location and instead stored locally, we may lost a piece of important information to the organization if someone left the organization</a:t>
            </a:r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Based on the above assumptions, here are some of the proposed steps we could undertake: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b="1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6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0070C0"/>
                </a:solidFill>
              </a:rPr>
              <a:t>TO-BE Assessment &amp; Assumptions 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A80F0-A0D8-4C89-B13A-90B2E050E5E2}"/>
              </a:ext>
            </a:extLst>
          </p:cNvPr>
          <p:cNvSpPr txBox="1"/>
          <p:nvPr/>
        </p:nvSpPr>
        <p:spPr>
          <a:xfrm>
            <a:off x="271848" y="473676"/>
            <a:ext cx="11829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Based on the </a:t>
            </a:r>
            <a:r>
              <a:rPr lang="en-GB" sz="1400" b="1" dirty="0"/>
              <a:t>AS-IS</a:t>
            </a:r>
            <a:r>
              <a:rPr lang="en-GB" sz="1400" dirty="0"/>
              <a:t> study and analysis, here are some of the possible </a:t>
            </a:r>
            <a:r>
              <a:rPr lang="en-GB" sz="1400" b="1" dirty="0"/>
              <a:t>TO-BE</a:t>
            </a:r>
            <a:r>
              <a:rPr lang="en-GB" sz="1400" dirty="0"/>
              <a:t> considerations when proposing and designing the future solutions/systems.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US" sz="1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A6A09C2-600A-4186-9F75-0AD48B7A1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949995"/>
              </p:ext>
            </p:extLst>
          </p:nvPr>
        </p:nvGraphicFramePr>
        <p:xfrm>
          <a:off x="2203306" y="9340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FF4B2B-B0AF-448C-93CD-A5FE583F46BB}"/>
              </a:ext>
            </a:extLst>
          </p:cNvPr>
          <p:cNvSpPr txBox="1"/>
          <p:nvPr/>
        </p:nvSpPr>
        <p:spPr>
          <a:xfrm>
            <a:off x="7646902" y="1427014"/>
            <a:ext cx="239058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Consolidated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Centralized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Secured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C1472-5114-48CE-B09F-BA8905AEC71C}"/>
              </a:ext>
            </a:extLst>
          </p:cNvPr>
          <p:cNvSpPr txBox="1"/>
          <p:nvPr/>
        </p:nvSpPr>
        <p:spPr>
          <a:xfrm>
            <a:off x="1205602" y="1150015"/>
            <a:ext cx="2691064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Ease of Use (Web &amp; Mobile)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Collaboration &amp; Sharing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Easily Searchable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4718C-C123-44BD-A107-D44C3F355A5D}"/>
              </a:ext>
            </a:extLst>
          </p:cNvPr>
          <p:cNvSpPr txBox="1"/>
          <p:nvPr/>
        </p:nvSpPr>
        <p:spPr>
          <a:xfrm>
            <a:off x="2061361" y="3068409"/>
            <a:ext cx="276577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Usage Reports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Usage Dashboards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Auditing for Compliance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BF2DB-93BA-4AC7-B729-844091D2816D}"/>
              </a:ext>
            </a:extLst>
          </p:cNvPr>
          <p:cNvSpPr txBox="1"/>
          <p:nvPr/>
        </p:nvSpPr>
        <p:spPr>
          <a:xfrm>
            <a:off x="1045842" y="4412175"/>
            <a:ext cx="286438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Classification (based on sensitivity)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Based on Industry Standards &amp; Guidelines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Folders Access &amp;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Notification Capability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DC264-4E40-4DBA-8B11-225EE78D1DC5}"/>
              </a:ext>
            </a:extLst>
          </p:cNvPr>
          <p:cNvSpPr txBox="1"/>
          <p:nvPr/>
        </p:nvSpPr>
        <p:spPr>
          <a:xfrm>
            <a:off x="8588195" y="3110922"/>
            <a:ext cx="2484559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Approval Workflow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Document Workflow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/>
              <a:t>Business Processes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C34E7-C1D2-44B2-8A7B-972C9BC3FC28}"/>
              </a:ext>
            </a:extLst>
          </p:cNvPr>
          <p:cNvSpPr txBox="1"/>
          <p:nvPr/>
        </p:nvSpPr>
        <p:spPr>
          <a:xfrm>
            <a:off x="7599916" y="4719025"/>
            <a:ext cx="2484559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Secured Access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Roles Based Access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Audit Logs Tracking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792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0070C0"/>
                </a:solidFill>
              </a:rPr>
              <a:t>Proposed Knowledge Management (KM) System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94FB-593D-40B5-A014-984982F23ACF}"/>
              </a:ext>
            </a:extLst>
          </p:cNvPr>
          <p:cNvSpPr txBox="1"/>
          <p:nvPr/>
        </p:nvSpPr>
        <p:spPr>
          <a:xfrm>
            <a:off x="271848" y="473676"/>
            <a:ext cx="11829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Based on the </a:t>
            </a:r>
            <a:r>
              <a:rPr lang="en-GB" sz="1400" b="1" dirty="0"/>
              <a:t>AS-IS</a:t>
            </a:r>
            <a:r>
              <a:rPr lang="en-GB" sz="1400" dirty="0"/>
              <a:t> and </a:t>
            </a:r>
            <a:r>
              <a:rPr lang="en-GB" sz="1400" b="1" dirty="0"/>
              <a:t>TO-BE</a:t>
            </a:r>
            <a:r>
              <a:rPr lang="en-GB" sz="1400" dirty="0"/>
              <a:t> requirements, I would like to propose a </a:t>
            </a:r>
            <a:r>
              <a:rPr lang="en-GB" sz="1400" b="1" dirty="0"/>
              <a:t>Knowledge Management (KM) </a:t>
            </a:r>
            <a:r>
              <a:rPr lang="en-GB" sz="1400" dirty="0"/>
              <a:t>system for the organization to track, manage and organize their project and business documentations based on:</a:t>
            </a:r>
          </a:p>
          <a:p>
            <a:pPr algn="l"/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Consolidated and centralized knowledge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Collaboration and sharing of knowledge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Monitor and tracking of the knowledge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Ensure that the document live beyond the project and its team</a:t>
            </a:r>
          </a:p>
          <a:p>
            <a:pPr algn="l"/>
            <a:endParaRPr lang="en-GB" sz="1400" dirty="0"/>
          </a:p>
          <a:p>
            <a:r>
              <a:rPr lang="en-US" sz="1400" dirty="0"/>
              <a:t>As defined by Gartner, 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Graphik Web"/>
              </a:rPr>
              <a:t>Knowledge management (KM)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Graphik Web"/>
              </a:rPr>
              <a:t> is a business process that formalizes the management and use of an enterprise’s intellectual assets. KM promotes a collaborative and integrative approach to the creation, capture, organization, access and use of information assets, including the tacit, uncaptured knowledge of people.</a:t>
            </a:r>
            <a:endParaRPr lang="en-US" sz="1400" dirty="0"/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For a successful and effective KM implementation, there are three critical components to be considered: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24CF7C-F44B-417D-A10A-4D17B2174D64}"/>
              </a:ext>
            </a:extLst>
          </p:cNvPr>
          <p:cNvSpPr/>
          <p:nvPr/>
        </p:nvSpPr>
        <p:spPr>
          <a:xfrm>
            <a:off x="4240724" y="3349986"/>
            <a:ext cx="2212575" cy="2066417"/>
          </a:xfrm>
          <a:prstGeom prst="ellips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PEOPLE</a:t>
            </a:r>
            <a:endParaRPr lang="en-MY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D2B09E-6B42-4A2E-9DE7-42FEC5A3E0B7}"/>
              </a:ext>
            </a:extLst>
          </p:cNvPr>
          <p:cNvSpPr/>
          <p:nvPr/>
        </p:nvSpPr>
        <p:spPr>
          <a:xfrm>
            <a:off x="6137343" y="3349985"/>
            <a:ext cx="2212575" cy="2066417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PROCESS</a:t>
            </a:r>
            <a:endParaRPr lang="en-MY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92AB09-C28D-4DD6-808C-7CAD203474D3}"/>
              </a:ext>
            </a:extLst>
          </p:cNvPr>
          <p:cNvSpPr/>
          <p:nvPr/>
        </p:nvSpPr>
        <p:spPr>
          <a:xfrm>
            <a:off x="5223432" y="4649698"/>
            <a:ext cx="2212575" cy="2066417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TECHNOLOGY</a:t>
            </a:r>
            <a:endParaRPr lang="en-MY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216F72-0403-4134-B836-4213FFD7EA1E}"/>
              </a:ext>
            </a:extLst>
          </p:cNvPr>
          <p:cNvSpPr/>
          <p:nvPr/>
        </p:nvSpPr>
        <p:spPr>
          <a:xfrm>
            <a:off x="8423729" y="3491225"/>
            <a:ext cx="3677655" cy="11937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i="0" dirty="0">
                <a:solidFill>
                  <a:srgbClr val="212529"/>
                </a:solidFill>
                <a:effectLst/>
                <a:latin typeface="-apple-system"/>
              </a:rPr>
              <a:t>Process is design in a way that it is easily absorbed and understandable. KM Processes can consist of maps, Practices, standards, workflows, Methodology, Lessons learned, reporting, roadmaps, Dashboard etc.</a:t>
            </a:r>
            <a:endParaRPr lang="en-MY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391B94-FE47-4B10-B7BC-BF3E3E695551}"/>
              </a:ext>
            </a:extLst>
          </p:cNvPr>
          <p:cNvSpPr/>
          <p:nvPr/>
        </p:nvSpPr>
        <p:spPr>
          <a:xfrm>
            <a:off x="7435542" y="5586690"/>
            <a:ext cx="3498213" cy="119379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i="0" dirty="0">
                <a:solidFill>
                  <a:srgbClr val="212529"/>
                </a:solidFill>
                <a:effectLst/>
                <a:latin typeface="-apple-system"/>
              </a:rPr>
              <a:t>Technology allows users to communicate, collaborate, store and retrieve information. It is an essential platform that helps other components of knowledge management system. </a:t>
            </a:r>
            <a:endParaRPr lang="en-MY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72C5DA-9ACC-4D6F-BB53-856604ADF083}"/>
              </a:ext>
            </a:extLst>
          </p:cNvPr>
          <p:cNvSpPr/>
          <p:nvPr/>
        </p:nvSpPr>
        <p:spPr>
          <a:xfrm>
            <a:off x="205109" y="3491225"/>
            <a:ext cx="3961804" cy="1428281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0" i="0" dirty="0">
                <a:solidFill>
                  <a:srgbClr val="212529"/>
                </a:solidFill>
                <a:effectLst/>
                <a:latin typeface="-apple-system"/>
              </a:rPr>
              <a:t>People are considered as an advantageous asset as they create, relate and share knowledge in a tacit form. Tacit knowledge and practice are the ultimate assets of an organization that can influence innovation and capability to enhance to improve standards of sharing knowledge.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92578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0070C0"/>
                </a:solidFill>
              </a:rPr>
              <a:t>Proposed EA Roadmap for Knowledge Management (KM)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94FB-593D-40B5-A014-984982F23ACF}"/>
              </a:ext>
            </a:extLst>
          </p:cNvPr>
          <p:cNvSpPr txBox="1"/>
          <p:nvPr/>
        </p:nvSpPr>
        <p:spPr>
          <a:xfrm>
            <a:off x="271848" y="473676"/>
            <a:ext cx="11829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Here is a simplified EA Roadmap in guiding the organization towards the KM implementation and approach: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US" sz="1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603F48-EE43-4331-86B3-83429382D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355565"/>
              </p:ext>
            </p:extLst>
          </p:nvPr>
        </p:nvGraphicFramePr>
        <p:xfrm>
          <a:off x="2546690" y="889403"/>
          <a:ext cx="5959357" cy="57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624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0070C0"/>
                </a:solidFill>
              </a:rPr>
              <a:t>Proposed Technology Strategy Roadmap for Manufacturing Industry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94FB-593D-40B5-A014-984982F23ACF}"/>
              </a:ext>
            </a:extLst>
          </p:cNvPr>
          <p:cNvSpPr txBox="1"/>
          <p:nvPr/>
        </p:nvSpPr>
        <p:spPr>
          <a:xfrm>
            <a:off x="271849" y="473676"/>
            <a:ext cx="1160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Industry 4.0</a:t>
            </a:r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is the </a:t>
            </a:r>
            <a:r>
              <a:rPr lang="en-GB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current trend of automation and data exchange in manufacturing technologies </a:t>
            </a:r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(aka “Smart Factory”).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BCEDEE-50DC-4C47-837C-0322A9F2E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117339"/>
              </p:ext>
            </p:extLst>
          </p:nvPr>
        </p:nvGraphicFramePr>
        <p:xfrm>
          <a:off x="-63797" y="1642732"/>
          <a:ext cx="4928190" cy="3097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9ECB21-082A-46D5-B10D-211F4DC62E84}"/>
              </a:ext>
            </a:extLst>
          </p:cNvPr>
          <p:cNvSpPr txBox="1"/>
          <p:nvPr/>
        </p:nvSpPr>
        <p:spPr>
          <a:xfrm>
            <a:off x="5366615" y="1769491"/>
            <a:ext cx="641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Here is a proposed Technology Strategy Roadmap for Manufacturing based on Industry 4.0: </a:t>
            </a:r>
          </a:p>
          <a:p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(Identify areas within the organization and align with the 4 foundational technologies)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039E0-D873-477B-8873-AF8F26A466CF}"/>
              </a:ext>
            </a:extLst>
          </p:cNvPr>
          <p:cNvSpPr txBox="1"/>
          <p:nvPr/>
        </p:nvSpPr>
        <p:spPr>
          <a:xfrm>
            <a:off x="286027" y="1059277"/>
            <a:ext cx="586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Industry 4.0 is characterized by </a:t>
            </a:r>
            <a:r>
              <a:rPr lang="en-GB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4 foundational technologies</a:t>
            </a:r>
            <a:r>
              <a:rPr lang="en-GB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applied along the value chain:</a:t>
            </a:r>
            <a:endParaRPr lang="en-US" sz="14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32056C8-D134-4FC4-8105-707162815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231536"/>
              </p:ext>
            </p:extLst>
          </p:nvPr>
        </p:nvGraphicFramePr>
        <p:xfrm>
          <a:off x="4864393" y="2335084"/>
          <a:ext cx="5688419" cy="4349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BD3F29-06B6-4D19-BCEB-F43047CF5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184059"/>
              </p:ext>
            </p:extLst>
          </p:nvPr>
        </p:nvGraphicFramePr>
        <p:xfrm>
          <a:off x="9145637" y="2955801"/>
          <a:ext cx="2449106" cy="371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66FC75-6CCA-4277-98F1-6A8E10DA6C86}"/>
              </a:ext>
            </a:extLst>
          </p:cNvPr>
          <p:cNvSpPr/>
          <p:nvPr/>
        </p:nvSpPr>
        <p:spPr>
          <a:xfrm>
            <a:off x="8961728" y="4443552"/>
            <a:ext cx="571018" cy="37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104344"/>
            <a:ext cx="1003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0070C0"/>
                </a:solidFill>
              </a:rPr>
              <a:t>Proposed EA Roadmap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94FB-593D-40B5-A014-984982F23ACF}"/>
              </a:ext>
            </a:extLst>
          </p:cNvPr>
          <p:cNvSpPr txBox="1"/>
          <p:nvPr/>
        </p:nvSpPr>
        <p:spPr>
          <a:xfrm>
            <a:off x="271848" y="473676"/>
            <a:ext cx="11829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Here is a simplified EA Roadmap in guiding the organization towards the KM implementation and approach:</a:t>
            </a:r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GB" sz="1400" dirty="0"/>
          </a:p>
          <a:p>
            <a:pPr algn="l"/>
            <a:endParaRPr lang="en-US" sz="1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F1CC13-7DB1-4A9D-A4C0-729D1C12F65E}"/>
              </a:ext>
            </a:extLst>
          </p:cNvPr>
          <p:cNvGraphicFramePr/>
          <p:nvPr/>
        </p:nvGraphicFramePr>
        <p:xfrm>
          <a:off x="341510" y="854468"/>
          <a:ext cx="11508979" cy="479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8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1152</Words>
  <Application>Microsoft Office PowerPoint</Application>
  <PresentationFormat>Widescreen</PresentationFormat>
  <Paragraphs>172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Graphik Web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Eddy LSK</dc:creator>
  <cp:lastModifiedBy>Eddy LSK</cp:lastModifiedBy>
  <cp:revision>16</cp:revision>
  <dcterms:created xsi:type="dcterms:W3CDTF">2021-07-29T04:09:34Z</dcterms:created>
  <dcterms:modified xsi:type="dcterms:W3CDTF">2021-08-02T15:10:44Z</dcterms:modified>
</cp:coreProperties>
</file>