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10" autoAdjust="0"/>
  </p:normalViewPr>
  <p:slideViewPr>
    <p:cSldViewPr>
      <p:cViewPr varScale="1">
        <p:scale>
          <a:sx n="38" d="100"/>
          <a:sy n="38" d="100"/>
        </p:scale>
        <p:origin x="-135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888E4C-29D0-43A0-B7DE-372593A58F26}" type="datetimeFigureOut">
              <a:rPr lang="en-US" smtClean="0"/>
              <a:t>22-Apr-13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B1EA56-B4DC-4E9E-B8BD-1E67F533CCC0}" type="slidenum">
              <a:rPr lang="en-US" smtClean="0"/>
              <a:t>‹#›</a:t>
            </a:fld>
            <a:endParaRPr lang="en-US"/>
          </a:p>
        </p:txBody>
      </p:sp>
    </p:spTree>
    <p:extLst>
      <p:ext uri="{BB962C8B-B14F-4D97-AF65-F5344CB8AC3E}">
        <p14:creationId xmlns:p14="http://schemas.microsoft.com/office/powerpoint/2010/main" val="325433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E33EF8-7240-4448-B5A9-199181C5E7E1}" type="datetimeFigureOut">
              <a:rPr lang="en-US" smtClean="0"/>
              <a:t>22-Apr-13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131375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33EF8-7240-4448-B5A9-199181C5E7E1}" type="datetimeFigureOut">
              <a:rPr lang="en-US" smtClean="0"/>
              <a:t>22-Apr-13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118620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33EF8-7240-4448-B5A9-199181C5E7E1}" type="datetimeFigureOut">
              <a:rPr lang="en-US" smtClean="0"/>
              <a:t>22-Apr-13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45506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33EF8-7240-4448-B5A9-199181C5E7E1}" type="datetimeFigureOut">
              <a:rPr lang="en-US" smtClean="0"/>
              <a:t>22-Apr-13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4059119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E33EF8-7240-4448-B5A9-199181C5E7E1}" type="datetimeFigureOut">
              <a:rPr lang="en-US" smtClean="0"/>
              <a:t>22-Apr-13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1429572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E33EF8-7240-4448-B5A9-199181C5E7E1}" type="datetimeFigureOut">
              <a:rPr lang="en-US" smtClean="0"/>
              <a:t>22-Apr-13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323860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E33EF8-7240-4448-B5A9-199181C5E7E1}" type="datetimeFigureOut">
              <a:rPr lang="en-US" smtClean="0"/>
              <a:t>22-Apr-13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312253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E33EF8-7240-4448-B5A9-199181C5E7E1}" type="datetimeFigureOut">
              <a:rPr lang="en-US" smtClean="0"/>
              <a:t>22-Apr-13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309902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33EF8-7240-4448-B5A9-199181C5E7E1}" type="datetimeFigureOut">
              <a:rPr lang="en-US" smtClean="0"/>
              <a:t>22-Apr-13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95831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33EF8-7240-4448-B5A9-199181C5E7E1}" type="datetimeFigureOut">
              <a:rPr lang="en-US" smtClean="0"/>
              <a:t>22-Apr-13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203463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33EF8-7240-4448-B5A9-199181C5E7E1}" type="datetimeFigureOut">
              <a:rPr lang="en-US" smtClean="0"/>
              <a:t>22-Apr-13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E5CC6-239F-4F5D-B09D-B47930DCE2EA}" type="slidenum">
              <a:rPr lang="en-US" smtClean="0"/>
              <a:t>‹#›</a:t>
            </a:fld>
            <a:endParaRPr lang="en-US"/>
          </a:p>
        </p:txBody>
      </p:sp>
    </p:spTree>
    <p:extLst>
      <p:ext uri="{BB962C8B-B14F-4D97-AF65-F5344CB8AC3E}">
        <p14:creationId xmlns:p14="http://schemas.microsoft.com/office/powerpoint/2010/main" val="12244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33EF8-7240-4448-B5A9-199181C5E7E1}" type="datetimeFigureOut">
              <a:rPr lang="en-US" smtClean="0"/>
              <a:t>22-Apr-13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E5CC6-239F-4F5D-B09D-B47930DCE2EA}" type="slidenum">
              <a:rPr lang="en-US" smtClean="0"/>
              <a:t>‹#›</a:t>
            </a:fld>
            <a:endParaRPr lang="en-US"/>
          </a:p>
        </p:txBody>
      </p:sp>
    </p:spTree>
    <p:extLst>
      <p:ext uri="{BB962C8B-B14F-4D97-AF65-F5344CB8AC3E}">
        <p14:creationId xmlns:p14="http://schemas.microsoft.com/office/powerpoint/2010/main" val="2649172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twitter.com/slideh" TargetMode="External"/><Relationship Id="rId7" Type="http://schemas.openxmlformats.org/officeDocument/2006/relationships/hyperlink" Target="http://slidehunter.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lideonline.com/" TargetMode="External"/><Relationship Id="rId5" Type="http://schemas.openxmlformats.org/officeDocument/2006/relationships/image" Target="../media/image1.png"/><Relationship Id="rId4" Type="http://schemas.openxmlformats.org/officeDocument/2006/relationships/hyperlink" Target="http://www.slidehunter.com/"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Freeform 6"/>
          <p:cNvSpPr>
            <a:spLocks/>
          </p:cNvSpPr>
          <p:nvPr/>
        </p:nvSpPr>
        <p:spPr bwMode="auto">
          <a:xfrm>
            <a:off x="304800" y="457200"/>
            <a:ext cx="5546544" cy="6400801"/>
          </a:xfrm>
          <a:custGeom>
            <a:avLst/>
            <a:gdLst>
              <a:gd name="T0" fmla="*/ 1148 w 1149"/>
              <a:gd name="T1" fmla="*/ 686 h 1326"/>
              <a:gd name="T2" fmla="*/ 1124 w 1149"/>
              <a:gd name="T3" fmla="*/ 634 h 1326"/>
              <a:gd name="T4" fmla="*/ 1020 w 1149"/>
              <a:gd name="T5" fmla="*/ 498 h 1326"/>
              <a:gd name="T6" fmla="*/ 1016 w 1149"/>
              <a:gd name="T7" fmla="*/ 398 h 1326"/>
              <a:gd name="T8" fmla="*/ 980 w 1149"/>
              <a:gd name="T9" fmla="*/ 314 h 1326"/>
              <a:gd name="T10" fmla="*/ 948 w 1149"/>
              <a:gd name="T11" fmla="*/ 222 h 1326"/>
              <a:gd name="T12" fmla="*/ 884 w 1149"/>
              <a:gd name="T13" fmla="*/ 134 h 1326"/>
              <a:gd name="T14" fmla="*/ 480 w 1149"/>
              <a:gd name="T15" fmla="*/ 2 h 1326"/>
              <a:gd name="T16" fmla="*/ 28 w 1149"/>
              <a:gd name="T17" fmla="*/ 318 h 1326"/>
              <a:gd name="T18" fmla="*/ 28 w 1149"/>
              <a:gd name="T19" fmla="*/ 602 h 1326"/>
              <a:gd name="T20" fmla="*/ 124 w 1149"/>
              <a:gd name="T21" fmla="*/ 822 h 1326"/>
              <a:gd name="T22" fmla="*/ 136 w 1149"/>
              <a:gd name="T23" fmla="*/ 1326 h 1326"/>
              <a:gd name="T24" fmla="*/ 706 w 1149"/>
              <a:gd name="T25" fmla="*/ 1326 h 1326"/>
              <a:gd name="T26" fmla="*/ 748 w 1149"/>
              <a:gd name="T27" fmla="*/ 1258 h 1326"/>
              <a:gd name="T28" fmla="*/ 764 w 1149"/>
              <a:gd name="T29" fmla="*/ 1162 h 1326"/>
              <a:gd name="T30" fmla="*/ 916 w 1149"/>
              <a:gd name="T31" fmla="*/ 1150 h 1326"/>
              <a:gd name="T32" fmla="*/ 1040 w 1149"/>
              <a:gd name="T33" fmla="*/ 1110 h 1326"/>
              <a:gd name="T34" fmla="*/ 1028 w 1149"/>
              <a:gd name="T35" fmla="*/ 966 h 1326"/>
              <a:gd name="T36" fmla="*/ 1072 w 1149"/>
              <a:gd name="T37" fmla="*/ 906 h 1326"/>
              <a:gd name="T38" fmla="*/ 1060 w 1149"/>
              <a:gd name="T39" fmla="*/ 874 h 1326"/>
              <a:gd name="T40" fmla="*/ 1084 w 1149"/>
              <a:gd name="T41" fmla="*/ 842 h 1326"/>
              <a:gd name="T42" fmla="*/ 1076 w 1149"/>
              <a:gd name="T43" fmla="*/ 758 h 1326"/>
              <a:gd name="T44" fmla="*/ 1148 w 1149"/>
              <a:gd name="T45" fmla="*/ 68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9" h="1326">
                <a:moveTo>
                  <a:pt x="1148" y="686"/>
                </a:moveTo>
                <a:cubicBezTo>
                  <a:pt x="1149" y="671"/>
                  <a:pt x="1134" y="649"/>
                  <a:pt x="1124" y="634"/>
                </a:cubicBezTo>
                <a:cubicBezTo>
                  <a:pt x="1092" y="590"/>
                  <a:pt x="1033" y="544"/>
                  <a:pt x="1020" y="498"/>
                </a:cubicBezTo>
                <a:cubicBezTo>
                  <a:pt x="1010" y="462"/>
                  <a:pt x="1021" y="433"/>
                  <a:pt x="1016" y="398"/>
                </a:cubicBezTo>
                <a:cubicBezTo>
                  <a:pt x="1012" y="371"/>
                  <a:pt x="994" y="344"/>
                  <a:pt x="980" y="314"/>
                </a:cubicBezTo>
                <a:cubicBezTo>
                  <a:pt x="966" y="283"/>
                  <a:pt x="960" y="248"/>
                  <a:pt x="948" y="222"/>
                </a:cubicBezTo>
                <a:cubicBezTo>
                  <a:pt x="931" y="186"/>
                  <a:pt x="905" y="155"/>
                  <a:pt x="884" y="134"/>
                </a:cubicBezTo>
                <a:cubicBezTo>
                  <a:pt x="793" y="43"/>
                  <a:pt x="645" y="0"/>
                  <a:pt x="480" y="2"/>
                </a:cubicBezTo>
                <a:cubicBezTo>
                  <a:pt x="230" y="4"/>
                  <a:pt x="73" y="109"/>
                  <a:pt x="28" y="318"/>
                </a:cubicBezTo>
                <a:cubicBezTo>
                  <a:pt x="9" y="404"/>
                  <a:pt x="0" y="517"/>
                  <a:pt x="28" y="602"/>
                </a:cubicBezTo>
                <a:cubicBezTo>
                  <a:pt x="53" y="676"/>
                  <a:pt x="107" y="743"/>
                  <a:pt x="124" y="822"/>
                </a:cubicBezTo>
                <a:cubicBezTo>
                  <a:pt x="143" y="907"/>
                  <a:pt x="252" y="1154"/>
                  <a:pt x="136" y="1326"/>
                </a:cubicBezTo>
                <a:cubicBezTo>
                  <a:pt x="706" y="1326"/>
                  <a:pt x="706" y="1326"/>
                  <a:pt x="706" y="1326"/>
                </a:cubicBezTo>
                <a:cubicBezTo>
                  <a:pt x="724" y="1300"/>
                  <a:pt x="742" y="1275"/>
                  <a:pt x="748" y="1258"/>
                </a:cubicBezTo>
                <a:cubicBezTo>
                  <a:pt x="761" y="1220"/>
                  <a:pt x="728" y="1176"/>
                  <a:pt x="764" y="1162"/>
                </a:cubicBezTo>
                <a:cubicBezTo>
                  <a:pt x="809" y="1145"/>
                  <a:pt x="871" y="1155"/>
                  <a:pt x="916" y="1150"/>
                </a:cubicBezTo>
                <a:cubicBezTo>
                  <a:pt x="964" y="1145"/>
                  <a:pt x="1018" y="1142"/>
                  <a:pt x="1040" y="1110"/>
                </a:cubicBezTo>
                <a:cubicBezTo>
                  <a:pt x="1072" y="1064"/>
                  <a:pt x="1022" y="1005"/>
                  <a:pt x="1028" y="966"/>
                </a:cubicBezTo>
                <a:cubicBezTo>
                  <a:pt x="1033" y="935"/>
                  <a:pt x="1058" y="940"/>
                  <a:pt x="1072" y="906"/>
                </a:cubicBezTo>
                <a:cubicBezTo>
                  <a:pt x="1075" y="889"/>
                  <a:pt x="1065" y="884"/>
                  <a:pt x="1060" y="874"/>
                </a:cubicBezTo>
                <a:cubicBezTo>
                  <a:pt x="1069" y="865"/>
                  <a:pt x="1091" y="854"/>
                  <a:pt x="1084" y="842"/>
                </a:cubicBezTo>
                <a:cubicBezTo>
                  <a:pt x="1077" y="818"/>
                  <a:pt x="1067" y="786"/>
                  <a:pt x="1076" y="758"/>
                </a:cubicBezTo>
                <a:cubicBezTo>
                  <a:pt x="1100" y="730"/>
                  <a:pt x="1146" y="728"/>
                  <a:pt x="1148" y="686"/>
                </a:cubicBezTo>
                <a:close/>
              </a:path>
            </a:pathLst>
          </a:custGeom>
          <a:gradFill flip="none" rotWithShape="1">
            <a:gsLst>
              <a:gs pos="50000">
                <a:schemeClr val="tx1">
                  <a:lumMod val="70000"/>
                  <a:lumOff val="30000"/>
                </a:schemeClr>
              </a:gs>
              <a:gs pos="0">
                <a:schemeClr val="tx1">
                  <a:lumMod val="95000"/>
                  <a:lumOff val="5000"/>
                </a:schemeClr>
              </a:gs>
              <a:gs pos="100000">
                <a:schemeClr val="tx1">
                  <a:lumMod val="95000"/>
                  <a:lumOff val="5000"/>
                </a:schemeClr>
              </a:gs>
            </a:gsLst>
            <a:lin ang="18900000" scaled="1"/>
            <a:tileRect/>
          </a:gradFill>
          <a:ln w="19050">
            <a:solidFill>
              <a:schemeClr val="tx1">
                <a:lumMod val="95000"/>
                <a:lumOff val="5000"/>
              </a:schemeClr>
            </a:solidFill>
          </a:ln>
          <a:effectLst/>
        </p:spPr>
        <p:txBody>
          <a:bodyPr vert="horz" wrap="square" lIns="91440" tIns="45720" rIns="91440" bIns="45720" numCol="1" anchor="t" anchorCtr="0" compatLnSpc="1">
            <a:prstTxWarp prst="textNoShape">
              <a:avLst/>
            </a:prstTxWarp>
          </a:bodyPr>
          <a:lstStyle/>
          <a:p>
            <a:endParaRPr lang="en-US"/>
          </a:p>
        </p:txBody>
      </p:sp>
      <p:sp>
        <p:nvSpPr>
          <p:cNvPr id="7" name="Title 6"/>
          <p:cNvSpPr>
            <a:spLocks noGrp="1"/>
          </p:cNvSpPr>
          <p:nvPr>
            <p:ph type="title"/>
          </p:nvPr>
        </p:nvSpPr>
        <p:spPr>
          <a:xfrm>
            <a:off x="4876799" y="76200"/>
            <a:ext cx="4192089" cy="1329610"/>
          </a:xfrm>
        </p:spPr>
        <p:txBody>
          <a:bodyPr>
            <a:normAutofit/>
          </a:bodyPr>
          <a:lstStyle/>
          <a:p>
            <a:pPr algn="r"/>
            <a:r>
              <a:rPr lang="en-US" sz="4000" dirty="0" smtClean="0">
                <a:solidFill>
                  <a:schemeClr val="tx1">
                    <a:lumMod val="85000"/>
                    <a:lumOff val="15000"/>
                  </a:schemeClr>
                </a:solidFill>
                <a:latin typeface="+mn-lt"/>
                <a:cs typeface="Arial" pitchFamily="34" charset="0"/>
              </a:rPr>
              <a:t>Problem Solving Template</a:t>
            </a:r>
            <a:endParaRPr lang="en-US" sz="4000" dirty="0">
              <a:solidFill>
                <a:schemeClr val="tx1">
                  <a:lumMod val="85000"/>
                  <a:lumOff val="15000"/>
                </a:schemeClr>
              </a:solidFill>
              <a:latin typeface="+mn-lt"/>
              <a:cs typeface="Arial" pitchFamily="34" charset="0"/>
            </a:endParaRPr>
          </a:p>
        </p:txBody>
      </p:sp>
      <p:grpSp>
        <p:nvGrpSpPr>
          <p:cNvPr id="8" name="Group 7"/>
          <p:cNvGrpSpPr/>
          <p:nvPr/>
        </p:nvGrpSpPr>
        <p:grpSpPr>
          <a:xfrm>
            <a:off x="845183" y="707423"/>
            <a:ext cx="3803017" cy="4093177"/>
            <a:chOff x="982270" y="1405809"/>
            <a:chExt cx="3437331" cy="3699590"/>
          </a:xfrm>
        </p:grpSpPr>
        <p:sp>
          <p:nvSpPr>
            <p:cNvPr id="10" name="Isosceles Triangle 3"/>
            <p:cNvSpPr/>
            <p:nvPr/>
          </p:nvSpPr>
          <p:spPr>
            <a:xfrm flipV="1">
              <a:off x="1853184" y="1405809"/>
              <a:ext cx="1676610" cy="1576382"/>
            </a:xfrm>
            <a:custGeom>
              <a:avLst/>
              <a:gdLst/>
              <a:ahLst/>
              <a:cxnLst/>
              <a:rect l="l" t="t" r="r" b="b"/>
              <a:pathLst>
                <a:path w="2188171" h="2057361">
                  <a:moveTo>
                    <a:pt x="1097276" y="2057361"/>
                  </a:moveTo>
                  <a:cubicBezTo>
                    <a:pt x="1443899" y="2057361"/>
                    <a:pt x="2122958" y="1908914"/>
                    <a:pt x="2188171" y="1503241"/>
                  </a:cubicBezTo>
                  <a:cubicBezTo>
                    <a:pt x="2163927" y="1495178"/>
                    <a:pt x="2140286" y="1484410"/>
                    <a:pt x="2117168" y="1471311"/>
                  </a:cubicBezTo>
                  <a:cubicBezTo>
                    <a:pt x="1862564" y="1327050"/>
                    <a:pt x="1560409" y="669709"/>
                    <a:pt x="1264456" y="80415"/>
                  </a:cubicBezTo>
                  <a:lnTo>
                    <a:pt x="1310883" y="0"/>
                  </a:lnTo>
                  <a:lnTo>
                    <a:pt x="778206" y="0"/>
                  </a:lnTo>
                  <a:cubicBezTo>
                    <a:pt x="415839" y="550951"/>
                    <a:pt x="-2358" y="1141295"/>
                    <a:pt x="11" y="1433918"/>
                  </a:cubicBezTo>
                  <a:cubicBezTo>
                    <a:pt x="3148" y="1821495"/>
                    <a:pt x="491273" y="2057361"/>
                    <a:pt x="1097276" y="2057361"/>
                  </a:cubicBezTo>
                  <a:close/>
                </a:path>
              </a:pathLst>
            </a:custGeom>
            <a:gradFill>
              <a:gsLst>
                <a:gs pos="47000">
                  <a:srgbClr val="EB8B3C"/>
                </a:gs>
                <a:gs pos="0">
                  <a:srgbClr val="AD5207"/>
                </a:gs>
                <a:gs pos="100000">
                  <a:schemeClr val="accent6"/>
                </a:gs>
              </a:gsLst>
            </a:gradFill>
            <a:ln w="57150">
              <a:solidFill>
                <a:schemeClr val="bg1">
                  <a:lumMod val="9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Isosceles Triangle 3"/>
            <p:cNvSpPr/>
            <p:nvPr/>
          </p:nvSpPr>
          <p:spPr>
            <a:xfrm rot="14400000" flipH="1">
              <a:off x="2793689" y="1957894"/>
              <a:ext cx="1675442" cy="1576382"/>
            </a:xfrm>
            <a:custGeom>
              <a:avLst/>
              <a:gdLst/>
              <a:ahLst/>
              <a:cxnLst/>
              <a:rect l="l" t="t" r="r" b="b"/>
              <a:pathLst>
                <a:path w="2186646" h="2057361">
                  <a:moveTo>
                    <a:pt x="50507" y="1635375"/>
                  </a:moveTo>
                  <a:cubicBezTo>
                    <a:pt x="190339" y="1901653"/>
                    <a:pt x="604898" y="2057361"/>
                    <a:pt x="1097276" y="2057361"/>
                  </a:cubicBezTo>
                  <a:cubicBezTo>
                    <a:pt x="1439870" y="2057361"/>
                    <a:pt x="2107216" y="1912345"/>
                    <a:pt x="2186646" y="1517443"/>
                  </a:cubicBezTo>
                  <a:cubicBezTo>
                    <a:pt x="2145694" y="1508942"/>
                    <a:pt x="2105984" y="1493643"/>
                    <a:pt x="2067706" y="1471954"/>
                  </a:cubicBezTo>
                  <a:cubicBezTo>
                    <a:pt x="1813102" y="1327693"/>
                    <a:pt x="1510947" y="670352"/>
                    <a:pt x="1214994" y="81058"/>
                  </a:cubicBezTo>
                  <a:lnTo>
                    <a:pt x="1261793" y="0"/>
                  </a:lnTo>
                  <a:lnTo>
                    <a:pt x="778206" y="0"/>
                  </a:lnTo>
                  <a:cubicBezTo>
                    <a:pt x="415839" y="550951"/>
                    <a:pt x="-2358" y="1141294"/>
                    <a:pt x="11" y="1433918"/>
                  </a:cubicBezTo>
                  <a:cubicBezTo>
                    <a:pt x="599" y="1506589"/>
                    <a:pt x="18237" y="1573926"/>
                    <a:pt x="50507" y="1635375"/>
                  </a:cubicBezTo>
                  <a:close/>
                </a:path>
              </a:pathLst>
            </a:custGeom>
            <a:gradFill>
              <a:gsLst>
                <a:gs pos="81700">
                  <a:srgbClr val="0299DA"/>
                </a:gs>
                <a:gs pos="0">
                  <a:srgbClr val="0D3376"/>
                </a:gs>
                <a:gs pos="100000">
                  <a:srgbClr val="00B0F0"/>
                </a:gs>
              </a:gsLst>
            </a:gradFill>
            <a:ln w="5715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Isosceles Triangle 3"/>
            <p:cNvSpPr/>
            <p:nvPr/>
          </p:nvSpPr>
          <p:spPr>
            <a:xfrm rot="18000000" flipH="1">
              <a:off x="2760029" y="3010689"/>
              <a:ext cx="1670605" cy="1576382"/>
            </a:xfrm>
            <a:custGeom>
              <a:avLst/>
              <a:gdLst/>
              <a:ahLst/>
              <a:cxnLst/>
              <a:rect l="l" t="t" r="r" b="b"/>
              <a:pathLst>
                <a:path w="2180334" h="2057361">
                  <a:moveTo>
                    <a:pt x="252332" y="813832"/>
                  </a:moveTo>
                  <a:cubicBezTo>
                    <a:pt x="102783" y="1066864"/>
                    <a:pt x="-1174" y="1287606"/>
                    <a:pt x="11" y="1433919"/>
                  </a:cubicBezTo>
                  <a:cubicBezTo>
                    <a:pt x="3148" y="1821495"/>
                    <a:pt x="491273" y="2057361"/>
                    <a:pt x="1097276" y="2057361"/>
                  </a:cubicBezTo>
                  <a:cubicBezTo>
                    <a:pt x="1433748" y="2057361"/>
                    <a:pt x="2083468" y="1917482"/>
                    <a:pt x="2180334" y="1537981"/>
                  </a:cubicBezTo>
                  <a:cubicBezTo>
                    <a:pt x="2151229" y="1529910"/>
                    <a:pt x="2122821" y="1517403"/>
                    <a:pt x="2094992" y="1500978"/>
                  </a:cubicBezTo>
                  <a:cubicBezTo>
                    <a:pt x="1798854" y="1326198"/>
                    <a:pt x="1520348" y="691527"/>
                    <a:pt x="1239612" y="114703"/>
                  </a:cubicBezTo>
                  <a:lnTo>
                    <a:pt x="1305836" y="0"/>
                  </a:lnTo>
                  <a:lnTo>
                    <a:pt x="778206" y="0"/>
                  </a:lnTo>
                  <a:cubicBezTo>
                    <a:pt x="597022" y="275475"/>
                    <a:pt x="401881" y="560799"/>
                    <a:pt x="252332" y="813832"/>
                  </a:cubicBezTo>
                  <a:close/>
                </a:path>
              </a:pathLst>
            </a:custGeom>
            <a:gradFill>
              <a:gsLst>
                <a:gs pos="0">
                  <a:srgbClr val="7E0300"/>
                </a:gs>
                <a:gs pos="79000">
                  <a:srgbClr val="E50807"/>
                </a:gs>
                <a:gs pos="100000">
                  <a:srgbClr val="FF0000"/>
                </a:gs>
              </a:gsLst>
            </a:gradFill>
            <a:ln w="57150">
              <a:solidFill>
                <a:schemeClr val="bg1">
                  <a:lumMod val="9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Isosceles Triangle 3"/>
            <p:cNvSpPr/>
            <p:nvPr/>
          </p:nvSpPr>
          <p:spPr>
            <a:xfrm rot="7200000">
              <a:off x="934162" y="1953876"/>
              <a:ext cx="1672597" cy="1576382"/>
            </a:xfrm>
            <a:custGeom>
              <a:avLst/>
              <a:gdLst/>
              <a:ahLst/>
              <a:cxnLst/>
              <a:rect l="l" t="t" r="r" b="b"/>
              <a:pathLst>
                <a:path w="2182933" h="2057361">
                  <a:moveTo>
                    <a:pt x="38879" y="1635374"/>
                  </a:moveTo>
                  <a:cubicBezTo>
                    <a:pt x="20780" y="1600909"/>
                    <a:pt x="7284" y="1564592"/>
                    <a:pt x="0" y="1526256"/>
                  </a:cubicBezTo>
                  <a:cubicBezTo>
                    <a:pt x="22828" y="1518153"/>
                    <a:pt x="45187" y="1507839"/>
                    <a:pt x="67077" y="1495436"/>
                  </a:cubicBezTo>
                  <a:cubicBezTo>
                    <a:pt x="321681" y="1351176"/>
                    <a:pt x="623835" y="693835"/>
                    <a:pt x="919789" y="104541"/>
                  </a:cubicBezTo>
                  <a:lnTo>
                    <a:pt x="859433" y="0"/>
                  </a:lnTo>
                  <a:lnTo>
                    <a:pt x="1410055" y="0"/>
                  </a:lnTo>
                  <a:cubicBezTo>
                    <a:pt x="1769230" y="531536"/>
                    <a:pt x="2179619" y="1090065"/>
                    <a:pt x="2182914" y="1433918"/>
                  </a:cubicBezTo>
                  <a:cubicBezTo>
                    <a:pt x="2187305" y="1892075"/>
                    <a:pt x="1451404" y="2057361"/>
                    <a:pt x="1085649" y="2057361"/>
                  </a:cubicBezTo>
                  <a:cubicBezTo>
                    <a:pt x="593271" y="2057361"/>
                    <a:pt x="178712" y="1901652"/>
                    <a:pt x="38879" y="1635374"/>
                  </a:cubicBezTo>
                  <a:close/>
                </a:path>
              </a:pathLst>
            </a:custGeom>
            <a:gradFill>
              <a:gsLst>
                <a:gs pos="54000">
                  <a:schemeClr val="accent2">
                    <a:lumMod val="75000"/>
                  </a:schemeClr>
                </a:gs>
                <a:gs pos="0">
                  <a:schemeClr val="accent2">
                    <a:lumMod val="50000"/>
                  </a:schemeClr>
                </a:gs>
                <a:gs pos="100000">
                  <a:schemeClr val="accent2">
                    <a:lumMod val="40000"/>
                    <a:lumOff val="60000"/>
                  </a:schemeClr>
                </a:gs>
              </a:gsLst>
            </a:gradFill>
            <a:ln w="57150">
              <a:solidFill>
                <a:schemeClr val="bg1">
                  <a:lumMod val="95000"/>
                </a:schemeClr>
              </a:solid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 name="Isosceles Triangle 3"/>
            <p:cNvSpPr/>
            <p:nvPr/>
          </p:nvSpPr>
          <p:spPr>
            <a:xfrm>
              <a:off x="1865498" y="3529017"/>
              <a:ext cx="1669190" cy="1576382"/>
            </a:xfrm>
            <a:custGeom>
              <a:avLst/>
              <a:gdLst/>
              <a:ahLst/>
              <a:cxnLst/>
              <a:rect l="l" t="t" r="r" b="b"/>
              <a:pathLst>
                <a:path w="2178487" h="2057361">
                  <a:moveTo>
                    <a:pt x="895695" y="0"/>
                  </a:moveTo>
                  <a:lnTo>
                    <a:pt x="1405609" y="0"/>
                  </a:lnTo>
                  <a:cubicBezTo>
                    <a:pt x="1764784" y="531537"/>
                    <a:pt x="2175173" y="1090065"/>
                    <a:pt x="2178468" y="1433918"/>
                  </a:cubicBezTo>
                  <a:cubicBezTo>
                    <a:pt x="2182859" y="1892075"/>
                    <a:pt x="1446958" y="2057361"/>
                    <a:pt x="1081203" y="2057361"/>
                  </a:cubicBezTo>
                  <a:cubicBezTo>
                    <a:pt x="535014" y="2057361"/>
                    <a:pt x="84582" y="1865759"/>
                    <a:pt x="0" y="1543817"/>
                  </a:cubicBezTo>
                  <a:cubicBezTo>
                    <a:pt x="36694" y="1536726"/>
                    <a:pt x="72316" y="1522332"/>
                    <a:pt x="107037" y="1501840"/>
                  </a:cubicBezTo>
                  <a:cubicBezTo>
                    <a:pt x="403175" y="1327060"/>
                    <a:pt x="681680" y="692388"/>
                    <a:pt x="962417" y="115565"/>
                  </a:cubicBezTo>
                  <a:close/>
                </a:path>
              </a:pathLst>
            </a:custGeom>
            <a:gradFill>
              <a:gsLst>
                <a:gs pos="0">
                  <a:srgbClr val="005E0B">
                    <a:lumMod val="71000"/>
                  </a:srgbClr>
                </a:gs>
                <a:gs pos="72000">
                  <a:srgbClr val="00B50A">
                    <a:lumMod val="89000"/>
                  </a:srgbClr>
                </a:gs>
                <a:gs pos="100000">
                  <a:srgbClr val="00D00A"/>
                </a:gs>
              </a:gsLst>
            </a:gradFill>
            <a:ln w="57150">
              <a:solidFill>
                <a:schemeClr val="bg1">
                  <a:lumMod val="95000"/>
                </a:schemeClr>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5" name="Isosceles Triangle 3"/>
            <p:cNvSpPr/>
            <p:nvPr/>
          </p:nvSpPr>
          <p:spPr>
            <a:xfrm rot="3600000">
              <a:off x="965149" y="3013900"/>
              <a:ext cx="1668360" cy="1576382"/>
            </a:xfrm>
            <a:custGeom>
              <a:avLst/>
              <a:gdLst/>
              <a:ahLst/>
              <a:cxnLst/>
              <a:rect l="l" t="t" r="r" b="b"/>
              <a:pathLst>
                <a:path w="2177404" h="2057361">
                  <a:moveTo>
                    <a:pt x="846196" y="0"/>
                  </a:moveTo>
                  <a:lnTo>
                    <a:pt x="1404526" y="0"/>
                  </a:lnTo>
                  <a:cubicBezTo>
                    <a:pt x="1763701" y="531536"/>
                    <a:pt x="2174090" y="1090065"/>
                    <a:pt x="2177385" y="1433918"/>
                  </a:cubicBezTo>
                  <a:cubicBezTo>
                    <a:pt x="2181776" y="1892075"/>
                    <a:pt x="1445875" y="2057361"/>
                    <a:pt x="1080120" y="2057361"/>
                  </a:cubicBezTo>
                  <a:cubicBezTo>
                    <a:pt x="536352" y="2057361"/>
                    <a:pt x="87494" y="1867454"/>
                    <a:pt x="0" y="1548095"/>
                  </a:cubicBezTo>
                  <a:lnTo>
                    <a:pt x="66534" y="1517422"/>
                  </a:lnTo>
                  <a:cubicBezTo>
                    <a:pt x="362672" y="1342642"/>
                    <a:pt x="641178" y="707971"/>
                    <a:pt x="921914" y="131147"/>
                  </a:cubicBezTo>
                  <a:close/>
                </a:path>
              </a:pathLst>
            </a:custGeom>
            <a:gradFill>
              <a:gsLst>
                <a:gs pos="0">
                  <a:srgbClr val="3F2C56"/>
                </a:gs>
                <a:gs pos="100000">
                  <a:srgbClr val="9600EA"/>
                </a:gs>
              </a:gsLst>
            </a:gradFill>
            <a:ln w="57150">
              <a:solidFill>
                <a:schemeClr val="bg1">
                  <a:lumMod val="95000"/>
                </a:schemeClr>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16" name="Group 15"/>
            <p:cNvGrpSpPr/>
            <p:nvPr/>
          </p:nvGrpSpPr>
          <p:grpSpPr>
            <a:xfrm>
              <a:off x="1939124" y="2493792"/>
              <a:ext cx="1523623" cy="1523624"/>
              <a:chOff x="3848653" y="2984453"/>
              <a:chExt cx="1446696" cy="1446697"/>
            </a:xfrm>
          </p:grpSpPr>
          <p:sp>
            <p:nvSpPr>
              <p:cNvPr id="17" name="Oval 16"/>
              <p:cNvSpPr/>
              <p:nvPr/>
            </p:nvSpPr>
            <p:spPr>
              <a:xfrm>
                <a:off x="3848653" y="2984453"/>
                <a:ext cx="1446696" cy="14466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p:cNvSpPr>
                <a:spLocks noChangeAspect="1"/>
              </p:cNvSpPr>
              <p:nvPr/>
            </p:nvSpPr>
            <p:spPr>
              <a:xfrm>
                <a:off x="3920984" y="3056787"/>
                <a:ext cx="1302026" cy="1302027"/>
              </a:xfrm>
              <a:prstGeom prst="ellipse">
                <a:avLst/>
              </a:prstGeom>
              <a:gradFill flip="none" rotWithShape="1">
                <a:gsLst>
                  <a:gs pos="100000">
                    <a:schemeClr val="tx1">
                      <a:lumMod val="75000"/>
                      <a:lumOff val="25000"/>
                    </a:schemeClr>
                  </a:gs>
                  <a:gs pos="0">
                    <a:schemeClr val="bg1">
                      <a:lumMod val="6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b="1" dirty="0">
                  <a:solidFill>
                    <a:srgbClr val="F6F6F6"/>
                  </a:solidFill>
                  <a:effectLst>
                    <a:outerShdw blurRad="50800" dist="38100" dir="5400000" algn="t" rotWithShape="0">
                      <a:prstClr val="black">
                        <a:alpha val="40000"/>
                      </a:prstClr>
                    </a:outerShdw>
                  </a:effectLst>
                </a:endParaRPr>
              </a:p>
            </p:txBody>
          </p:sp>
        </p:grpSp>
      </p:grpSp>
      <p:sp>
        <p:nvSpPr>
          <p:cNvPr id="19" name="TextBox 18"/>
          <p:cNvSpPr txBox="1"/>
          <p:nvPr/>
        </p:nvSpPr>
        <p:spPr>
          <a:xfrm>
            <a:off x="3359783" y="1823413"/>
            <a:ext cx="1136017" cy="369332"/>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Recognize</a:t>
            </a:r>
            <a:endParaRPr lang="en-US" sz="1800" dirty="0">
              <a:solidFill>
                <a:schemeClr val="bg1"/>
              </a:solidFill>
              <a:latin typeface="+mj-lt"/>
            </a:endParaRPr>
          </a:p>
        </p:txBody>
      </p:sp>
      <p:sp>
        <p:nvSpPr>
          <p:cNvPr id="21" name="TextBox 20"/>
          <p:cNvSpPr txBox="1"/>
          <p:nvPr/>
        </p:nvSpPr>
        <p:spPr>
          <a:xfrm>
            <a:off x="3501489" y="3200400"/>
            <a:ext cx="994311" cy="369332"/>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Evaluate</a:t>
            </a:r>
            <a:endParaRPr lang="en-US" sz="1800" dirty="0">
              <a:solidFill>
                <a:schemeClr val="bg1"/>
              </a:solidFill>
              <a:latin typeface="+mj-lt"/>
            </a:endParaRPr>
          </a:p>
        </p:txBody>
      </p:sp>
      <p:sp>
        <p:nvSpPr>
          <p:cNvPr id="22" name="TextBox 21"/>
          <p:cNvSpPr txBox="1"/>
          <p:nvPr/>
        </p:nvSpPr>
        <p:spPr>
          <a:xfrm>
            <a:off x="2242274" y="4003564"/>
            <a:ext cx="1232518" cy="369332"/>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Implement</a:t>
            </a:r>
            <a:endParaRPr lang="en-US" sz="1800" dirty="0">
              <a:solidFill>
                <a:schemeClr val="bg1"/>
              </a:solidFill>
              <a:latin typeface="+mj-lt"/>
            </a:endParaRPr>
          </a:p>
        </p:txBody>
      </p:sp>
      <p:sp>
        <p:nvSpPr>
          <p:cNvPr id="23" name="TextBox 22"/>
          <p:cNvSpPr txBox="1"/>
          <p:nvPr/>
        </p:nvSpPr>
        <p:spPr>
          <a:xfrm>
            <a:off x="1066800" y="3200400"/>
            <a:ext cx="992579" cy="646331"/>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Make</a:t>
            </a:r>
          </a:p>
          <a:p>
            <a:pPr algn="ctr"/>
            <a:r>
              <a:rPr lang="en-US" sz="1800" dirty="0" smtClean="0">
                <a:solidFill>
                  <a:schemeClr val="bg1"/>
                </a:solidFill>
                <a:latin typeface="+mj-lt"/>
              </a:rPr>
              <a:t>Decision</a:t>
            </a:r>
            <a:endParaRPr lang="en-US" sz="1800" dirty="0">
              <a:solidFill>
                <a:schemeClr val="bg1"/>
              </a:solidFill>
              <a:latin typeface="+mj-lt"/>
            </a:endParaRPr>
          </a:p>
        </p:txBody>
      </p:sp>
      <p:sp>
        <p:nvSpPr>
          <p:cNvPr id="24" name="TextBox 23"/>
          <p:cNvSpPr txBox="1"/>
          <p:nvPr/>
        </p:nvSpPr>
        <p:spPr>
          <a:xfrm>
            <a:off x="955625" y="1828800"/>
            <a:ext cx="1067536" cy="646331"/>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Generate</a:t>
            </a:r>
          </a:p>
          <a:p>
            <a:pPr algn="ctr"/>
            <a:r>
              <a:rPr lang="en-US" sz="1800" dirty="0" smtClean="0">
                <a:solidFill>
                  <a:schemeClr val="bg1"/>
                </a:solidFill>
                <a:latin typeface="+mj-lt"/>
              </a:rPr>
              <a:t>Idea</a:t>
            </a:r>
            <a:endParaRPr lang="en-US" sz="1800" dirty="0">
              <a:solidFill>
                <a:schemeClr val="bg1"/>
              </a:solidFill>
              <a:latin typeface="+mj-lt"/>
            </a:endParaRPr>
          </a:p>
        </p:txBody>
      </p:sp>
      <p:sp>
        <p:nvSpPr>
          <p:cNvPr id="25" name="TextBox 24"/>
          <p:cNvSpPr txBox="1"/>
          <p:nvPr/>
        </p:nvSpPr>
        <p:spPr>
          <a:xfrm>
            <a:off x="2235021" y="1154668"/>
            <a:ext cx="812979" cy="369332"/>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Define</a:t>
            </a:r>
            <a:endParaRPr lang="en-US" sz="1800" dirty="0">
              <a:solidFill>
                <a:schemeClr val="bg1"/>
              </a:solidFill>
              <a:latin typeface="+mj-lt"/>
            </a:endParaRPr>
          </a:p>
        </p:txBody>
      </p:sp>
      <p:sp>
        <p:nvSpPr>
          <p:cNvPr id="26" name="TextBox 25"/>
          <p:cNvSpPr txBox="1"/>
          <p:nvPr/>
        </p:nvSpPr>
        <p:spPr>
          <a:xfrm>
            <a:off x="6858000" y="1797164"/>
            <a:ext cx="1905000" cy="1846659"/>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lumMod val="85000"/>
                    <a:lumOff val="15000"/>
                  </a:schemeClr>
                </a:solidFill>
                <a:effectLst/>
                <a:uLnTx/>
                <a:uFillTx/>
                <a:latin typeface="Arial" pitchFamily="34" charset="0"/>
                <a:cs typeface="Arial" pitchFamily="34" charset="0"/>
              </a:rPr>
              <a:t>Text Title </a:t>
            </a:r>
            <a:r>
              <a:rPr kumimoji="0" lang="en-US" sz="1800" b="1" i="0" u="none" strike="noStrike" kern="0" cap="none" spc="0" normalizeH="0" baseline="0" noProof="0" dirty="0" smtClean="0">
                <a:ln>
                  <a:noFill/>
                </a:ln>
                <a:solidFill>
                  <a:schemeClr val="tx1">
                    <a:lumMod val="85000"/>
                    <a:lumOff val="15000"/>
                  </a:schemeClr>
                </a:solidFill>
                <a:effectLst/>
                <a:uLnTx/>
                <a:uFillTx/>
                <a:latin typeface="Arial" pitchFamily="34" charset="0"/>
                <a:cs typeface="Arial" pitchFamily="34" charset="0"/>
              </a:rPr>
              <a:t>Here</a:t>
            </a:r>
          </a:p>
          <a:p>
            <a:pPr marR="0" lvl="0" defTabSz="914400" eaLnBrk="1" fontAlgn="auto" latinLnBrk="0" hangingPunct="1">
              <a:lnSpc>
                <a:spcPct val="100000"/>
              </a:lnSpc>
              <a:spcBef>
                <a:spcPts val="0"/>
              </a:spcBef>
              <a:spcAft>
                <a:spcPts val="0"/>
              </a:spcAft>
              <a:buClrTx/>
              <a:buSzTx/>
              <a:tabLst/>
              <a:defRPr/>
            </a:pPr>
            <a:r>
              <a:rPr kumimoji="0" lang="en-US" sz="1600" b="0" i="0" u="none" strike="noStrike" kern="0" cap="none" spc="0" normalizeH="0" baseline="0" noProof="0" dirty="0" smtClean="0">
                <a:ln>
                  <a:noFill/>
                </a:ln>
                <a:solidFill>
                  <a:schemeClr val="tx1">
                    <a:lumMod val="85000"/>
                    <a:lumOff val="15000"/>
                  </a:schemeClr>
                </a:solidFill>
                <a:effectLst/>
                <a:uLnTx/>
                <a:uFillTx/>
              </a:rPr>
              <a:t>This is a sample</a:t>
            </a:r>
            <a:r>
              <a:rPr kumimoji="0" lang="en-US" sz="1600" b="0" i="0" u="none" strike="noStrike" kern="0" cap="none" spc="0" normalizeH="0" noProof="0" dirty="0" smtClean="0">
                <a:ln>
                  <a:noFill/>
                </a:ln>
                <a:solidFill>
                  <a:schemeClr val="tx1">
                    <a:lumMod val="85000"/>
                    <a:lumOff val="15000"/>
                  </a:schemeClr>
                </a:solidFill>
                <a:effectLst/>
                <a:uLnTx/>
                <a:uFillTx/>
              </a:rPr>
              <a:t> text, insert your own text here.</a:t>
            </a:r>
            <a:endParaRPr lang="en-US" sz="1600" b="0" kern="0" dirty="0" smtClean="0">
              <a:solidFill>
                <a:schemeClr val="tx1">
                  <a:lumMod val="85000"/>
                  <a:lumOff val="15000"/>
                </a:schemeClr>
              </a:solidFill>
            </a:endParaRPr>
          </a:p>
          <a:p>
            <a:pPr marL="285750" lvl="0" indent="-285750">
              <a:buFont typeface="Wingdings" pitchFamily="2" charset="2"/>
              <a:buChar char="Ø"/>
            </a:pPr>
            <a:r>
              <a:rPr lang="en-US" sz="1600" b="0" kern="0" dirty="0">
                <a:solidFill>
                  <a:schemeClr val="tx1">
                    <a:lumMod val="85000"/>
                    <a:lumOff val="15000"/>
                  </a:schemeClr>
                </a:solidFill>
              </a:rPr>
              <a:t>Sample </a:t>
            </a:r>
            <a:r>
              <a:rPr lang="en-US" sz="1600" b="0" kern="0" dirty="0" smtClean="0">
                <a:solidFill>
                  <a:schemeClr val="tx1">
                    <a:lumMod val="85000"/>
                    <a:lumOff val="15000"/>
                  </a:schemeClr>
                </a:solidFill>
              </a:rPr>
              <a:t>text</a:t>
            </a:r>
          </a:p>
          <a:p>
            <a:pPr marL="285750" lvl="0" indent="-285750">
              <a:buFont typeface="Wingdings" pitchFamily="2" charset="2"/>
              <a:buChar char="Ø"/>
            </a:pPr>
            <a:r>
              <a:rPr lang="en-US" sz="1600" b="0" kern="0" dirty="0">
                <a:solidFill>
                  <a:schemeClr val="tx1">
                    <a:lumMod val="85000"/>
                    <a:lumOff val="15000"/>
                  </a:schemeClr>
                </a:solidFill>
              </a:rPr>
              <a:t>Sample </a:t>
            </a:r>
            <a:r>
              <a:rPr lang="en-US" sz="1600" b="0" kern="0" dirty="0" smtClean="0">
                <a:solidFill>
                  <a:schemeClr val="tx1">
                    <a:lumMod val="85000"/>
                    <a:lumOff val="15000"/>
                  </a:schemeClr>
                </a:solidFill>
              </a:rPr>
              <a:t>text</a:t>
            </a:r>
          </a:p>
          <a:p>
            <a:pPr marL="285750" lvl="0" indent="-285750">
              <a:buFont typeface="Wingdings" pitchFamily="2" charset="2"/>
              <a:buChar char="Ø"/>
            </a:pPr>
            <a:r>
              <a:rPr lang="en-US" sz="1600" b="0" kern="0" dirty="0">
                <a:solidFill>
                  <a:schemeClr val="tx1">
                    <a:lumMod val="85000"/>
                    <a:lumOff val="15000"/>
                  </a:schemeClr>
                </a:solidFill>
              </a:rPr>
              <a:t>Sample </a:t>
            </a:r>
            <a:r>
              <a:rPr lang="en-US" sz="1600" b="0" kern="0" dirty="0" smtClean="0">
                <a:solidFill>
                  <a:schemeClr val="tx1">
                    <a:lumMod val="85000"/>
                    <a:lumOff val="15000"/>
                  </a:schemeClr>
                </a:solidFill>
              </a:rPr>
              <a:t>text</a:t>
            </a:r>
          </a:p>
        </p:txBody>
      </p:sp>
    </p:spTree>
    <p:extLst>
      <p:ext uri="{BB962C8B-B14F-4D97-AF65-F5344CB8AC3E}">
        <p14:creationId xmlns:p14="http://schemas.microsoft.com/office/powerpoint/2010/main" val="3739683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Freeform 6"/>
          <p:cNvSpPr>
            <a:spLocks/>
          </p:cNvSpPr>
          <p:nvPr/>
        </p:nvSpPr>
        <p:spPr bwMode="auto">
          <a:xfrm>
            <a:off x="92256" y="457200"/>
            <a:ext cx="5546544" cy="6400801"/>
          </a:xfrm>
          <a:custGeom>
            <a:avLst/>
            <a:gdLst>
              <a:gd name="T0" fmla="*/ 1148 w 1149"/>
              <a:gd name="T1" fmla="*/ 686 h 1326"/>
              <a:gd name="T2" fmla="*/ 1124 w 1149"/>
              <a:gd name="T3" fmla="*/ 634 h 1326"/>
              <a:gd name="T4" fmla="*/ 1020 w 1149"/>
              <a:gd name="T5" fmla="*/ 498 h 1326"/>
              <a:gd name="T6" fmla="*/ 1016 w 1149"/>
              <a:gd name="T7" fmla="*/ 398 h 1326"/>
              <a:gd name="T8" fmla="*/ 980 w 1149"/>
              <a:gd name="T9" fmla="*/ 314 h 1326"/>
              <a:gd name="T10" fmla="*/ 948 w 1149"/>
              <a:gd name="T11" fmla="*/ 222 h 1326"/>
              <a:gd name="T12" fmla="*/ 884 w 1149"/>
              <a:gd name="T13" fmla="*/ 134 h 1326"/>
              <a:gd name="T14" fmla="*/ 480 w 1149"/>
              <a:gd name="T15" fmla="*/ 2 h 1326"/>
              <a:gd name="T16" fmla="*/ 28 w 1149"/>
              <a:gd name="T17" fmla="*/ 318 h 1326"/>
              <a:gd name="T18" fmla="*/ 28 w 1149"/>
              <a:gd name="T19" fmla="*/ 602 h 1326"/>
              <a:gd name="T20" fmla="*/ 124 w 1149"/>
              <a:gd name="T21" fmla="*/ 822 h 1326"/>
              <a:gd name="T22" fmla="*/ 136 w 1149"/>
              <a:gd name="T23" fmla="*/ 1326 h 1326"/>
              <a:gd name="T24" fmla="*/ 706 w 1149"/>
              <a:gd name="T25" fmla="*/ 1326 h 1326"/>
              <a:gd name="T26" fmla="*/ 748 w 1149"/>
              <a:gd name="T27" fmla="*/ 1258 h 1326"/>
              <a:gd name="T28" fmla="*/ 764 w 1149"/>
              <a:gd name="T29" fmla="*/ 1162 h 1326"/>
              <a:gd name="T30" fmla="*/ 916 w 1149"/>
              <a:gd name="T31" fmla="*/ 1150 h 1326"/>
              <a:gd name="T32" fmla="*/ 1040 w 1149"/>
              <a:gd name="T33" fmla="*/ 1110 h 1326"/>
              <a:gd name="T34" fmla="*/ 1028 w 1149"/>
              <a:gd name="T35" fmla="*/ 966 h 1326"/>
              <a:gd name="T36" fmla="*/ 1072 w 1149"/>
              <a:gd name="T37" fmla="*/ 906 h 1326"/>
              <a:gd name="T38" fmla="*/ 1060 w 1149"/>
              <a:gd name="T39" fmla="*/ 874 h 1326"/>
              <a:gd name="T40" fmla="*/ 1084 w 1149"/>
              <a:gd name="T41" fmla="*/ 842 h 1326"/>
              <a:gd name="T42" fmla="*/ 1076 w 1149"/>
              <a:gd name="T43" fmla="*/ 758 h 1326"/>
              <a:gd name="T44" fmla="*/ 1148 w 1149"/>
              <a:gd name="T45" fmla="*/ 686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9" h="1326">
                <a:moveTo>
                  <a:pt x="1148" y="686"/>
                </a:moveTo>
                <a:cubicBezTo>
                  <a:pt x="1149" y="671"/>
                  <a:pt x="1134" y="649"/>
                  <a:pt x="1124" y="634"/>
                </a:cubicBezTo>
                <a:cubicBezTo>
                  <a:pt x="1092" y="590"/>
                  <a:pt x="1033" y="544"/>
                  <a:pt x="1020" y="498"/>
                </a:cubicBezTo>
                <a:cubicBezTo>
                  <a:pt x="1010" y="462"/>
                  <a:pt x="1021" y="433"/>
                  <a:pt x="1016" y="398"/>
                </a:cubicBezTo>
                <a:cubicBezTo>
                  <a:pt x="1012" y="371"/>
                  <a:pt x="994" y="344"/>
                  <a:pt x="980" y="314"/>
                </a:cubicBezTo>
                <a:cubicBezTo>
                  <a:pt x="966" y="283"/>
                  <a:pt x="960" y="248"/>
                  <a:pt x="948" y="222"/>
                </a:cubicBezTo>
                <a:cubicBezTo>
                  <a:pt x="931" y="186"/>
                  <a:pt x="905" y="155"/>
                  <a:pt x="884" y="134"/>
                </a:cubicBezTo>
                <a:cubicBezTo>
                  <a:pt x="793" y="43"/>
                  <a:pt x="645" y="0"/>
                  <a:pt x="480" y="2"/>
                </a:cubicBezTo>
                <a:cubicBezTo>
                  <a:pt x="230" y="4"/>
                  <a:pt x="73" y="109"/>
                  <a:pt x="28" y="318"/>
                </a:cubicBezTo>
                <a:cubicBezTo>
                  <a:pt x="9" y="404"/>
                  <a:pt x="0" y="517"/>
                  <a:pt x="28" y="602"/>
                </a:cubicBezTo>
                <a:cubicBezTo>
                  <a:pt x="53" y="676"/>
                  <a:pt x="107" y="743"/>
                  <a:pt x="124" y="822"/>
                </a:cubicBezTo>
                <a:cubicBezTo>
                  <a:pt x="143" y="907"/>
                  <a:pt x="252" y="1154"/>
                  <a:pt x="136" y="1326"/>
                </a:cubicBezTo>
                <a:cubicBezTo>
                  <a:pt x="706" y="1326"/>
                  <a:pt x="706" y="1326"/>
                  <a:pt x="706" y="1326"/>
                </a:cubicBezTo>
                <a:cubicBezTo>
                  <a:pt x="724" y="1300"/>
                  <a:pt x="742" y="1275"/>
                  <a:pt x="748" y="1258"/>
                </a:cubicBezTo>
                <a:cubicBezTo>
                  <a:pt x="761" y="1220"/>
                  <a:pt x="728" y="1176"/>
                  <a:pt x="764" y="1162"/>
                </a:cubicBezTo>
                <a:cubicBezTo>
                  <a:pt x="809" y="1145"/>
                  <a:pt x="871" y="1155"/>
                  <a:pt x="916" y="1150"/>
                </a:cubicBezTo>
                <a:cubicBezTo>
                  <a:pt x="964" y="1145"/>
                  <a:pt x="1018" y="1142"/>
                  <a:pt x="1040" y="1110"/>
                </a:cubicBezTo>
                <a:cubicBezTo>
                  <a:pt x="1072" y="1064"/>
                  <a:pt x="1022" y="1005"/>
                  <a:pt x="1028" y="966"/>
                </a:cubicBezTo>
                <a:cubicBezTo>
                  <a:pt x="1033" y="935"/>
                  <a:pt x="1058" y="940"/>
                  <a:pt x="1072" y="906"/>
                </a:cubicBezTo>
                <a:cubicBezTo>
                  <a:pt x="1075" y="889"/>
                  <a:pt x="1065" y="884"/>
                  <a:pt x="1060" y="874"/>
                </a:cubicBezTo>
                <a:cubicBezTo>
                  <a:pt x="1069" y="865"/>
                  <a:pt x="1091" y="854"/>
                  <a:pt x="1084" y="842"/>
                </a:cubicBezTo>
                <a:cubicBezTo>
                  <a:pt x="1077" y="818"/>
                  <a:pt x="1067" y="786"/>
                  <a:pt x="1076" y="758"/>
                </a:cubicBezTo>
                <a:cubicBezTo>
                  <a:pt x="1100" y="730"/>
                  <a:pt x="1146" y="728"/>
                  <a:pt x="1148" y="686"/>
                </a:cubicBezTo>
                <a:close/>
              </a:path>
            </a:pathLst>
          </a:custGeom>
          <a:gradFill flip="none" rotWithShape="1">
            <a:gsLst>
              <a:gs pos="50000">
                <a:schemeClr val="tx1">
                  <a:lumMod val="70000"/>
                  <a:lumOff val="30000"/>
                </a:schemeClr>
              </a:gs>
              <a:gs pos="0">
                <a:schemeClr val="tx1">
                  <a:lumMod val="95000"/>
                  <a:lumOff val="5000"/>
                </a:schemeClr>
              </a:gs>
              <a:gs pos="100000">
                <a:schemeClr val="tx1">
                  <a:lumMod val="95000"/>
                  <a:lumOff val="5000"/>
                </a:schemeClr>
              </a:gs>
            </a:gsLst>
            <a:lin ang="18900000" scaled="1"/>
            <a:tileRect/>
          </a:gradFill>
          <a:ln w="19050">
            <a:solidFill>
              <a:schemeClr val="tx1">
                <a:lumMod val="95000"/>
                <a:lumOff val="5000"/>
              </a:schemeClr>
            </a:solidFill>
          </a:ln>
          <a:effectLst/>
        </p:spPr>
        <p:txBody>
          <a:bodyPr vert="horz" wrap="square" lIns="91440" tIns="45720" rIns="91440" bIns="45720" numCol="1" anchor="t" anchorCtr="0" compatLnSpc="1">
            <a:prstTxWarp prst="textNoShape">
              <a:avLst/>
            </a:prstTxWarp>
          </a:bodyPr>
          <a:lstStyle/>
          <a:p>
            <a:endParaRPr lang="en-US"/>
          </a:p>
        </p:txBody>
      </p:sp>
      <p:sp>
        <p:nvSpPr>
          <p:cNvPr id="7" name="Title 6"/>
          <p:cNvSpPr>
            <a:spLocks noGrp="1"/>
          </p:cNvSpPr>
          <p:nvPr>
            <p:ph type="title"/>
          </p:nvPr>
        </p:nvSpPr>
        <p:spPr>
          <a:xfrm>
            <a:off x="5181600" y="5257800"/>
            <a:ext cx="3887288" cy="1329610"/>
          </a:xfrm>
        </p:spPr>
        <p:txBody>
          <a:bodyPr>
            <a:normAutofit/>
          </a:bodyPr>
          <a:lstStyle/>
          <a:p>
            <a:pPr algn="r"/>
            <a:r>
              <a:rPr lang="en-US" sz="4000" dirty="0" smtClean="0">
                <a:solidFill>
                  <a:schemeClr val="tx1">
                    <a:lumMod val="85000"/>
                    <a:lumOff val="15000"/>
                  </a:schemeClr>
                </a:solidFill>
                <a:latin typeface="+mn-lt"/>
                <a:cs typeface="Arial" pitchFamily="34" charset="0"/>
              </a:rPr>
              <a:t>Problem Solving Template</a:t>
            </a:r>
            <a:endParaRPr lang="en-US" sz="4000" dirty="0">
              <a:solidFill>
                <a:schemeClr val="tx1">
                  <a:lumMod val="85000"/>
                  <a:lumOff val="15000"/>
                </a:schemeClr>
              </a:solidFill>
              <a:latin typeface="+mn-lt"/>
              <a:cs typeface="Arial" pitchFamily="34" charset="0"/>
            </a:endParaRPr>
          </a:p>
        </p:txBody>
      </p:sp>
      <p:grpSp>
        <p:nvGrpSpPr>
          <p:cNvPr id="8" name="Group 7"/>
          <p:cNvGrpSpPr/>
          <p:nvPr/>
        </p:nvGrpSpPr>
        <p:grpSpPr>
          <a:xfrm>
            <a:off x="632639" y="707423"/>
            <a:ext cx="3803017" cy="4093177"/>
            <a:chOff x="982270" y="1405809"/>
            <a:chExt cx="3437331" cy="3699590"/>
          </a:xfrm>
        </p:grpSpPr>
        <p:sp>
          <p:nvSpPr>
            <p:cNvPr id="10" name="Isosceles Triangle 3"/>
            <p:cNvSpPr/>
            <p:nvPr/>
          </p:nvSpPr>
          <p:spPr>
            <a:xfrm flipV="1">
              <a:off x="1853184" y="1405809"/>
              <a:ext cx="1676610" cy="1576382"/>
            </a:xfrm>
            <a:custGeom>
              <a:avLst/>
              <a:gdLst/>
              <a:ahLst/>
              <a:cxnLst/>
              <a:rect l="l" t="t" r="r" b="b"/>
              <a:pathLst>
                <a:path w="2188171" h="2057361">
                  <a:moveTo>
                    <a:pt x="1097276" y="2057361"/>
                  </a:moveTo>
                  <a:cubicBezTo>
                    <a:pt x="1443899" y="2057361"/>
                    <a:pt x="2122958" y="1908914"/>
                    <a:pt x="2188171" y="1503241"/>
                  </a:cubicBezTo>
                  <a:cubicBezTo>
                    <a:pt x="2163927" y="1495178"/>
                    <a:pt x="2140286" y="1484410"/>
                    <a:pt x="2117168" y="1471311"/>
                  </a:cubicBezTo>
                  <a:cubicBezTo>
                    <a:pt x="1862564" y="1327050"/>
                    <a:pt x="1560409" y="669709"/>
                    <a:pt x="1264456" y="80415"/>
                  </a:cubicBezTo>
                  <a:lnTo>
                    <a:pt x="1310883" y="0"/>
                  </a:lnTo>
                  <a:lnTo>
                    <a:pt x="778206" y="0"/>
                  </a:lnTo>
                  <a:cubicBezTo>
                    <a:pt x="415839" y="550951"/>
                    <a:pt x="-2358" y="1141295"/>
                    <a:pt x="11" y="1433918"/>
                  </a:cubicBezTo>
                  <a:cubicBezTo>
                    <a:pt x="3148" y="1821495"/>
                    <a:pt x="491273" y="2057361"/>
                    <a:pt x="1097276" y="2057361"/>
                  </a:cubicBezTo>
                  <a:close/>
                </a:path>
              </a:pathLst>
            </a:custGeom>
            <a:gradFill>
              <a:gsLst>
                <a:gs pos="47000">
                  <a:srgbClr val="EB8B3C"/>
                </a:gs>
                <a:gs pos="0">
                  <a:srgbClr val="AD5207"/>
                </a:gs>
                <a:gs pos="100000">
                  <a:schemeClr val="accent6"/>
                </a:gs>
              </a:gsLst>
            </a:gradFill>
            <a:ln w="57150">
              <a:solidFill>
                <a:schemeClr val="bg1">
                  <a:lumMod val="95000"/>
                </a:schemeClr>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Isosceles Triangle 3"/>
            <p:cNvSpPr/>
            <p:nvPr/>
          </p:nvSpPr>
          <p:spPr>
            <a:xfrm rot="14400000" flipH="1">
              <a:off x="2793689" y="1957894"/>
              <a:ext cx="1675442" cy="1576382"/>
            </a:xfrm>
            <a:custGeom>
              <a:avLst/>
              <a:gdLst/>
              <a:ahLst/>
              <a:cxnLst/>
              <a:rect l="l" t="t" r="r" b="b"/>
              <a:pathLst>
                <a:path w="2186646" h="2057361">
                  <a:moveTo>
                    <a:pt x="50507" y="1635375"/>
                  </a:moveTo>
                  <a:cubicBezTo>
                    <a:pt x="190339" y="1901653"/>
                    <a:pt x="604898" y="2057361"/>
                    <a:pt x="1097276" y="2057361"/>
                  </a:cubicBezTo>
                  <a:cubicBezTo>
                    <a:pt x="1439870" y="2057361"/>
                    <a:pt x="2107216" y="1912345"/>
                    <a:pt x="2186646" y="1517443"/>
                  </a:cubicBezTo>
                  <a:cubicBezTo>
                    <a:pt x="2145694" y="1508942"/>
                    <a:pt x="2105984" y="1493643"/>
                    <a:pt x="2067706" y="1471954"/>
                  </a:cubicBezTo>
                  <a:cubicBezTo>
                    <a:pt x="1813102" y="1327693"/>
                    <a:pt x="1510947" y="670352"/>
                    <a:pt x="1214994" y="81058"/>
                  </a:cubicBezTo>
                  <a:lnTo>
                    <a:pt x="1261793" y="0"/>
                  </a:lnTo>
                  <a:lnTo>
                    <a:pt x="778206" y="0"/>
                  </a:lnTo>
                  <a:cubicBezTo>
                    <a:pt x="415839" y="550951"/>
                    <a:pt x="-2358" y="1141294"/>
                    <a:pt x="11" y="1433918"/>
                  </a:cubicBezTo>
                  <a:cubicBezTo>
                    <a:pt x="599" y="1506589"/>
                    <a:pt x="18237" y="1573926"/>
                    <a:pt x="50507" y="1635375"/>
                  </a:cubicBezTo>
                  <a:close/>
                </a:path>
              </a:pathLst>
            </a:custGeom>
            <a:gradFill>
              <a:gsLst>
                <a:gs pos="81700">
                  <a:srgbClr val="0299DA"/>
                </a:gs>
                <a:gs pos="0">
                  <a:srgbClr val="0D3376"/>
                </a:gs>
                <a:gs pos="100000">
                  <a:srgbClr val="00B0F0"/>
                </a:gs>
              </a:gsLst>
            </a:gradFill>
            <a:ln w="5715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Isosceles Triangle 3"/>
            <p:cNvSpPr/>
            <p:nvPr/>
          </p:nvSpPr>
          <p:spPr>
            <a:xfrm rot="18000000" flipH="1">
              <a:off x="2760029" y="3010689"/>
              <a:ext cx="1670605" cy="1576382"/>
            </a:xfrm>
            <a:custGeom>
              <a:avLst/>
              <a:gdLst/>
              <a:ahLst/>
              <a:cxnLst/>
              <a:rect l="l" t="t" r="r" b="b"/>
              <a:pathLst>
                <a:path w="2180334" h="2057361">
                  <a:moveTo>
                    <a:pt x="252332" y="813832"/>
                  </a:moveTo>
                  <a:cubicBezTo>
                    <a:pt x="102783" y="1066864"/>
                    <a:pt x="-1174" y="1287606"/>
                    <a:pt x="11" y="1433919"/>
                  </a:cubicBezTo>
                  <a:cubicBezTo>
                    <a:pt x="3148" y="1821495"/>
                    <a:pt x="491273" y="2057361"/>
                    <a:pt x="1097276" y="2057361"/>
                  </a:cubicBezTo>
                  <a:cubicBezTo>
                    <a:pt x="1433748" y="2057361"/>
                    <a:pt x="2083468" y="1917482"/>
                    <a:pt x="2180334" y="1537981"/>
                  </a:cubicBezTo>
                  <a:cubicBezTo>
                    <a:pt x="2151229" y="1529910"/>
                    <a:pt x="2122821" y="1517403"/>
                    <a:pt x="2094992" y="1500978"/>
                  </a:cubicBezTo>
                  <a:cubicBezTo>
                    <a:pt x="1798854" y="1326198"/>
                    <a:pt x="1520348" y="691527"/>
                    <a:pt x="1239612" y="114703"/>
                  </a:cubicBezTo>
                  <a:lnTo>
                    <a:pt x="1305836" y="0"/>
                  </a:lnTo>
                  <a:lnTo>
                    <a:pt x="778206" y="0"/>
                  </a:lnTo>
                  <a:cubicBezTo>
                    <a:pt x="597022" y="275475"/>
                    <a:pt x="401881" y="560799"/>
                    <a:pt x="252332" y="813832"/>
                  </a:cubicBezTo>
                  <a:close/>
                </a:path>
              </a:pathLst>
            </a:custGeom>
            <a:gradFill>
              <a:gsLst>
                <a:gs pos="0">
                  <a:srgbClr val="7E0300"/>
                </a:gs>
                <a:gs pos="79000">
                  <a:srgbClr val="E50807"/>
                </a:gs>
                <a:gs pos="100000">
                  <a:srgbClr val="FF0000"/>
                </a:gs>
              </a:gsLst>
            </a:gradFill>
            <a:ln w="57150">
              <a:solidFill>
                <a:schemeClr val="bg1">
                  <a:lumMod val="95000"/>
                </a:schemeClr>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Isosceles Triangle 3"/>
            <p:cNvSpPr/>
            <p:nvPr/>
          </p:nvSpPr>
          <p:spPr>
            <a:xfrm rot="7200000">
              <a:off x="934162" y="1953876"/>
              <a:ext cx="1672597" cy="1576382"/>
            </a:xfrm>
            <a:custGeom>
              <a:avLst/>
              <a:gdLst/>
              <a:ahLst/>
              <a:cxnLst/>
              <a:rect l="l" t="t" r="r" b="b"/>
              <a:pathLst>
                <a:path w="2182933" h="2057361">
                  <a:moveTo>
                    <a:pt x="38879" y="1635374"/>
                  </a:moveTo>
                  <a:cubicBezTo>
                    <a:pt x="20780" y="1600909"/>
                    <a:pt x="7284" y="1564592"/>
                    <a:pt x="0" y="1526256"/>
                  </a:cubicBezTo>
                  <a:cubicBezTo>
                    <a:pt x="22828" y="1518153"/>
                    <a:pt x="45187" y="1507839"/>
                    <a:pt x="67077" y="1495436"/>
                  </a:cubicBezTo>
                  <a:cubicBezTo>
                    <a:pt x="321681" y="1351176"/>
                    <a:pt x="623835" y="693835"/>
                    <a:pt x="919789" y="104541"/>
                  </a:cubicBezTo>
                  <a:lnTo>
                    <a:pt x="859433" y="0"/>
                  </a:lnTo>
                  <a:lnTo>
                    <a:pt x="1410055" y="0"/>
                  </a:lnTo>
                  <a:cubicBezTo>
                    <a:pt x="1769230" y="531536"/>
                    <a:pt x="2179619" y="1090065"/>
                    <a:pt x="2182914" y="1433918"/>
                  </a:cubicBezTo>
                  <a:cubicBezTo>
                    <a:pt x="2187305" y="1892075"/>
                    <a:pt x="1451404" y="2057361"/>
                    <a:pt x="1085649" y="2057361"/>
                  </a:cubicBezTo>
                  <a:cubicBezTo>
                    <a:pt x="593271" y="2057361"/>
                    <a:pt x="178712" y="1901652"/>
                    <a:pt x="38879" y="1635374"/>
                  </a:cubicBezTo>
                  <a:close/>
                </a:path>
              </a:pathLst>
            </a:custGeom>
            <a:gradFill>
              <a:gsLst>
                <a:gs pos="54000">
                  <a:schemeClr val="accent2">
                    <a:lumMod val="75000"/>
                  </a:schemeClr>
                </a:gs>
                <a:gs pos="0">
                  <a:schemeClr val="accent2">
                    <a:lumMod val="50000"/>
                  </a:schemeClr>
                </a:gs>
                <a:gs pos="100000">
                  <a:schemeClr val="accent2">
                    <a:lumMod val="40000"/>
                    <a:lumOff val="60000"/>
                  </a:schemeClr>
                </a:gs>
              </a:gsLst>
            </a:gradFill>
            <a:ln w="57150">
              <a:solidFill>
                <a:schemeClr val="bg1">
                  <a:lumMod val="95000"/>
                </a:schemeClr>
              </a:solid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4" name="Isosceles Triangle 3"/>
            <p:cNvSpPr/>
            <p:nvPr/>
          </p:nvSpPr>
          <p:spPr>
            <a:xfrm>
              <a:off x="1865498" y="3529017"/>
              <a:ext cx="1669190" cy="1576382"/>
            </a:xfrm>
            <a:custGeom>
              <a:avLst/>
              <a:gdLst/>
              <a:ahLst/>
              <a:cxnLst/>
              <a:rect l="l" t="t" r="r" b="b"/>
              <a:pathLst>
                <a:path w="2178487" h="2057361">
                  <a:moveTo>
                    <a:pt x="895695" y="0"/>
                  </a:moveTo>
                  <a:lnTo>
                    <a:pt x="1405609" y="0"/>
                  </a:lnTo>
                  <a:cubicBezTo>
                    <a:pt x="1764784" y="531537"/>
                    <a:pt x="2175173" y="1090065"/>
                    <a:pt x="2178468" y="1433918"/>
                  </a:cubicBezTo>
                  <a:cubicBezTo>
                    <a:pt x="2182859" y="1892075"/>
                    <a:pt x="1446958" y="2057361"/>
                    <a:pt x="1081203" y="2057361"/>
                  </a:cubicBezTo>
                  <a:cubicBezTo>
                    <a:pt x="535014" y="2057361"/>
                    <a:pt x="84582" y="1865759"/>
                    <a:pt x="0" y="1543817"/>
                  </a:cubicBezTo>
                  <a:cubicBezTo>
                    <a:pt x="36694" y="1536726"/>
                    <a:pt x="72316" y="1522332"/>
                    <a:pt x="107037" y="1501840"/>
                  </a:cubicBezTo>
                  <a:cubicBezTo>
                    <a:pt x="403175" y="1327060"/>
                    <a:pt x="681680" y="692388"/>
                    <a:pt x="962417" y="115565"/>
                  </a:cubicBezTo>
                  <a:close/>
                </a:path>
              </a:pathLst>
            </a:custGeom>
            <a:gradFill>
              <a:gsLst>
                <a:gs pos="0">
                  <a:srgbClr val="005E0B">
                    <a:lumMod val="71000"/>
                  </a:srgbClr>
                </a:gs>
                <a:gs pos="72000">
                  <a:srgbClr val="00B50A">
                    <a:lumMod val="89000"/>
                  </a:srgbClr>
                </a:gs>
                <a:gs pos="100000">
                  <a:srgbClr val="00D00A"/>
                </a:gs>
              </a:gsLst>
            </a:gradFill>
            <a:ln w="57150">
              <a:solidFill>
                <a:schemeClr val="bg1">
                  <a:lumMod val="95000"/>
                </a:schemeClr>
              </a:solid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5" name="Isosceles Triangle 3"/>
            <p:cNvSpPr/>
            <p:nvPr/>
          </p:nvSpPr>
          <p:spPr>
            <a:xfrm rot="3600000">
              <a:off x="965149" y="3013900"/>
              <a:ext cx="1668360" cy="1576382"/>
            </a:xfrm>
            <a:custGeom>
              <a:avLst/>
              <a:gdLst/>
              <a:ahLst/>
              <a:cxnLst/>
              <a:rect l="l" t="t" r="r" b="b"/>
              <a:pathLst>
                <a:path w="2177404" h="2057361">
                  <a:moveTo>
                    <a:pt x="846196" y="0"/>
                  </a:moveTo>
                  <a:lnTo>
                    <a:pt x="1404526" y="0"/>
                  </a:lnTo>
                  <a:cubicBezTo>
                    <a:pt x="1763701" y="531536"/>
                    <a:pt x="2174090" y="1090065"/>
                    <a:pt x="2177385" y="1433918"/>
                  </a:cubicBezTo>
                  <a:cubicBezTo>
                    <a:pt x="2181776" y="1892075"/>
                    <a:pt x="1445875" y="2057361"/>
                    <a:pt x="1080120" y="2057361"/>
                  </a:cubicBezTo>
                  <a:cubicBezTo>
                    <a:pt x="536352" y="2057361"/>
                    <a:pt x="87494" y="1867454"/>
                    <a:pt x="0" y="1548095"/>
                  </a:cubicBezTo>
                  <a:lnTo>
                    <a:pt x="66534" y="1517422"/>
                  </a:lnTo>
                  <a:cubicBezTo>
                    <a:pt x="362672" y="1342642"/>
                    <a:pt x="641178" y="707971"/>
                    <a:pt x="921914" y="131147"/>
                  </a:cubicBezTo>
                  <a:close/>
                </a:path>
              </a:pathLst>
            </a:custGeom>
            <a:gradFill>
              <a:gsLst>
                <a:gs pos="0">
                  <a:srgbClr val="3F2C56"/>
                </a:gs>
                <a:gs pos="100000">
                  <a:srgbClr val="9600EA"/>
                </a:gs>
              </a:gsLst>
            </a:gradFill>
            <a:ln w="57150">
              <a:solidFill>
                <a:schemeClr val="bg1">
                  <a:lumMod val="95000"/>
                </a:schemeClr>
              </a:solid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grpSp>
          <p:nvGrpSpPr>
            <p:cNvPr id="16" name="Group 15"/>
            <p:cNvGrpSpPr/>
            <p:nvPr/>
          </p:nvGrpSpPr>
          <p:grpSpPr>
            <a:xfrm>
              <a:off x="1939124" y="2493792"/>
              <a:ext cx="1523623" cy="1523624"/>
              <a:chOff x="3848653" y="2984453"/>
              <a:chExt cx="1446696" cy="1446697"/>
            </a:xfrm>
          </p:grpSpPr>
          <p:sp>
            <p:nvSpPr>
              <p:cNvPr id="17" name="Oval 16"/>
              <p:cNvSpPr/>
              <p:nvPr/>
            </p:nvSpPr>
            <p:spPr>
              <a:xfrm>
                <a:off x="3848653" y="2984453"/>
                <a:ext cx="1446696" cy="14466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Oval 17"/>
              <p:cNvSpPr>
                <a:spLocks noChangeAspect="1"/>
              </p:cNvSpPr>
              <p:nvPr/>
            </p:nvSpPr>
            <p:spPr>
              <a:xfrm>
                <a:off x="3920984" y="3056787"/>
                <a:ext cx="1302026" cy="1302027"/>
              </a:xfrm>
              <a:prstGeom prst="ellipse">
                <a:avLst/>
              </a:prstGeom>
              <a:gradFill flip="none" rotWithShape="1">
                <a:gsLst>
                  <a:gs pos="100000">
                    <a:schemeClr val="tx1">
                      <a:lumMod val="75000"/>
                      <a:lumOff val="25000"/>
                    </a:schemeClr>
                  </a:gs>
                  <a:gs pos="0">
                    <a:schemeClr val="bg1">
                      <a:lumMod val="6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b="1" dirty="0">
                  <a:solidFill>
                    <a:srgbClr val="F6F6F6"/>
                  </a:solidFill>
                  <a:effectLst>
                    <a:outerShdw blurRad="50800" dist="38100" dir="5400000" algn="t" rotWithShape="0">
                      <a:prstClr val="black">
                        <a:alpha val="40000"/>
                      </a:prstClr>
                    </a:outerShdw>
                  </a:effectLst>
                </a:endParaRPr>
              </a:p>
            </p:txBody>
          </p:sp>
        </p:grpSp>
      </p:grpSp>
      <p:sp>
        <p:nvSpPr>
          <p:cNvPr id="19" name="TextBox 18"/>
          <p:cNvSpPr txBox="1"/>
          <p:nvPr/>
        </p:nvSpPr>
        <p:spPr>
          <a:xfrm>
            <a:off x="3147239" y="1823413"/>
            <a:ext cx="1136017" cy="369332"/>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Recognize</a:t>
            </a:r>
            <a:endParaRPr lang="en-US" sz="1800" dirty="0">
              <a:solidFill>
                <a:schemeClr val="bg1"/>
              </a:solidFill>
              <a:latin typeface="+mj-lt"/>
            </a:endParaRPr>
          </a:p>
        </p:txBody>
      </p:sp>
      <p:sp>
        <p:nvSpPr>
          <p:cNvPr id="21" name="TextBox 20"/>
          <p:cNvSpPr txBox="1"/>
          <p:nvPr/>
        </p:nvSpPr>
        <p:spPr>
          <a:xfrm>
            <a:off x="3288945" y="3200400"/>
            <a:ext cx="994311" cy="369332"/>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Evaluate</a:t>
            </a:r>
            <a:endParaRPr lang="en-US" sz="1800" dirty="0">
              <a:solidFill>
                <a:schemeClr val="bg1"/>
              </a:solidFill>
              <a:latin typeface="+mj-lt"/>
            </a:endParaRPr>
          </a:p>
        </p:txBody>
      </p:sp>
      <p:sp>
        <p:nvSpPr>
          <p:cNvPr id="22" name="TextBox 21"/>
          <p:cNvSpPr txBox="1"/>
          <p:nvPr/>
        </p:nvSpPr>
        <p:spPr>
          <a:xfrm>
            <a:off x="2029730" y="4003564"/>
            <a:ext cx="1232518" cy="369332"/>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Implement</a:t>
            </a:r>
            <a:endParaRPr lang="en-US" sz="1800" dirty="0">
              <a:solidFill>
                <a:schemeClr val="bg1"/>
              </a:solidFill>
              <a:latin typeface="+mj-lt"/>
            </a:endParaRPr>
          </a:p>
        </p:txBody>
      </p:sp>
      <p:sp>
        <p:nvSpPr>
          <p:cNvPr id="23" name="TextBox 22"/>
          <p:cNvSpPr txBox="1"/>
          <p:nvPr/>
        </p:nvSpPr>
        <p:spPr>
          <a:xfrm>
            <a:off x="854256" y="3200400"/>
            <a:ext cx="992579" cy="646331"/>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Make</a:t>
            </a:r>
          </a:p>
          <a:p>
            <a:pPr algn="ctr"/>
            <a:r>
              <a:rPr lang="en-US" sz="1800" dirty="0" smtClean="0">
                <a:solidFill>
                  <a:schemeClr val="bg1"/>
                </a:solidFill>
                <a:latin typeface="+mj-lt"/>
              </a:rPr>
              <a:t>Decision</a:t>
            </a:r>
            <a:endParaRPr lang="en-US" sz="1800" dirty="0">
              <a:solidFill>
                <a:schemeClr val="bg1"/>
              </a:solidFill>
              <a:latin typeface="+mj-lt"/>
            </a:endParaRPr>
          </a:p>
        </p:txBody>
      </p:sp>
      <p:sp>
        <p:nvSpPr>
          <p:cNvPr id="24" name="TextBox 23"/>
          <p:cNvSpPr txBox="1"/>
          <p:nvPr/>
        </p:nvSpPr>
        <p:spPr>
          <a:xfrm>
            <a:off x="743081" y="1828800"/>
            <a:ext cx="1067536" cy="646331"/>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Generate</a:t>
            </a:r>
          </a:p>
          <a:p>
            <a:pPr algn="ctr"/>
            <a:r>
              <a:rPr lang="en-US" sz="1800" dirty="0" smtClean="0">
                <a:solidFill>
                  <a:schemeClr val="bg1"/>
                </a:solidFill>
                <a:latin typeface="+mj-lt"/>
              </a:rPr>
              <a:t>Idea</a:t>
            </a:r>
            <a:endParaRPr lang="en-US" sz="1800" dirty="0">
              <a:solidFill>
                <a:schemeClr val="bg1"/>
              </a:solidFill>
              <a:latin typeface="+mj-lt"/>
            </a:endParaRPr>
          </a:p>
        </p:txBody>
      </p:sp>
      <p:sp>
        <p:nvSpPr>
          <p:cNvPr id="25" name="TextBox 24"/>
          <p:cNvSpPr txBox="1"/>
          <p:nvPr/>
        </p:nvSpPr>
        <p:spPr>
          <a:xfrm>
            <a:off x="2022477" y="1154668"/>
            <a:ext cx="812979" cy="369332"/>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1800" dirty="0" smtClean="0">
                <a:solidFill>
                  <a:schemeClr val="bg1"/>
                </a:solidFill>
                <a:latin typeface="+mj-lt"/>
              </a:rPr>
              <a:t>Define</a:t>
            </a:r>
            <a:endParaRPr lang="en-US" sz="1800" dirty="0">
              <a:solidFill>
                <a:schemeClr val="bg1"/>
              </a:solidFill>
              <a:latin typeface="+mj-lt"/>
            </a:endParaRPr>
          </a:p>
        </p:txBody>
      </p:sp>
      <p:sp>
        <p:nvSpPr>
          <p:cNvPr id="26" name="TextBox 25"/>
          <p:cNvSpPr txBox="1"/>
          <p:nvPr/>
        </p:nvSpPr>
        <p:spPr>
          <a:xfrm>
            <a:off x="6858000" y="3054373"/>
            <a:ext cx="1905000" cy="1846659"/>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1">
                    <a:lumMod val="85000"/>
                    <a:lumOff val="15000"/>
                  </a:schemeClr>
                </a:solidFill>
                <a:effectLst/>
                <a:uLnTx/>
                <a:uFillTx/>
                <a:latin typeface="Arial" pitchFamily="34" charset="0"/>
                <a:cs typeface="Arial" pitchFamily="34" charset="0"/>
              </a:rPr>
              <a:t>Text Title </a:t>
            </a:r>
            <a:r>
              <a:rPr kumimoji="0" lang="en-US" sz="1800" b="1" i="0" u="none" strike="noStrike" kern="0" cap="none" spc="0" normalizeH="0" baseline="0" noProof="0" dirty="0" smtClean="0">
                <a:ln>
                  <a:noFill/>
                </a:ln>
                <a:solidFill>
                  <a:schemeClr val="tx1">
                    <a:lumMod val="85000"/>
                    <a:lumOff val="15000"/>
                  </a:schemeClr>
                </a:solidFill>
                <a:effectLst/>
                <a:uLnTx/>
                <a:uFillTx/>
                <a:latin typeface="Arial" pitchFamily="34" charset="0"/>
                <a:cs typeface="Arial" pitchFamily="34" charset="0"/>
              </a:rPr>
              <a:t>Here</a:t>
            </a:r>
          </a:p>
          <a:p>
            <a:pPr marR="0" lvl="0" defTabSz="914400" eaLnBrk="1" fontAlgn="auto" latinLnBrk="0" hangingPunct="1">
              <a:lnSpc>
                <a:spcPct val="100000"/>
              </a:lnSpc>
              <a:spcBef>
                <a:spcPts val="0"/>
              </a:spcBef>
              <a:spcAft>
                <a:spcPts val="0"/>
              </a:spcAft>
              <a:buClrTx/>
              <a:buSzTx/>
              <a:tabLst/>
              <a:defRPr/>
            </a:pPr>
            <a:r>
              <a:rPr kumimoji="0" lang="en-US" sz="1600" b="0" i="0" u="none" strike="noStrike" kern="0" cap="none" spc="0" normalizeH="0" baseline="0" noProof="0" dirty="0" smtClean="0">
                <a:ln>
                  <a:noFill/>
                </a:ln>
                <a:solidFill>
                  <a:schemeClr val="tx1">
                    <a:lumMod val="85000"/>
                    <a:lumOff val="15000"/>
                  </a:schemeClr>
                </a:solidFill>
                <a:effectLst/>
                <a:uLnTx/>
                <a:uFillTx/>
              </a:rPr>
              <a:t>This is a sample</a:t>
            </a:r>
            <a:r>
              <a:rPr kumimoji="0" lang="en-US" sz="1600" b="0" i="0" u="none" strike="noStrike" kern="0" cap="none" spc="0" normalizeH="0" noProof="0" dirty="0" smtClean="0">
                <a:ln>
                  <a:noFill/>
                </a:ln>
                <a:solidFill>
                  <a:schemeClr val="tx1">
                    <a:lumMod val="85000"/>
                    <a:lumOff val="15000"/>
                  </a:schemeClr>
                </a:solidFill>
                <a:effectLst/>
                <a:uLnTx/>
                <a:uFillTx/>
              </a:rPr>
              <a:t> text, insert your own text here.</a:t>
            </a:r>
            <a:endParaRPr lang="en-US" sz="1600" b="0" kern="0" dirty="0" smtClean="0">
              <a:solidFill>
                <a:schemeClr val="tx1">
                  <a:lumMod val="85000"/>
                  <a:lumOff val="15000"/>
                </a:schemeClr>
              </a:solidFill>
            </a:endParaRPr>
          </a:p>
          <a:p>
            <a:pPr marL="285750" lvl="0" indent="-285750">
              <a:buFont typeface="Wingdings" pitchFamily="2" charset="2"/>
              <a:buChar char="Ø"/>
            </a:pPr>
            <a:r>
              <a:rPr lang="en-US" sz="1600" b="0" kern="0" dirty="0">
                <a:solidFill>
                  <a:schemeClr val="tx1">
                    <a:lumMod val="85000"/>
                    <a:lumOff val="15000"/>
                  </a:schemeClr>
                </a:solidFill>
              </a:rPr>
              <a:t>Sample </a:t>
            </a:r>
            <a:r>
              <a:rPr lang="en-US" sz="1600" b="0" kern="0" dirty="0" smtClean="0">
                <a:solidFill>
                  <a:schemeClr val="tx1">
                    <a:lumMod val="85000"/>
                    <a:lumOff val="15000"/>
                  </a:schemeClr>
                </a:solidFill>
              </a:rPr>
              <a:t>text</a:t>
            </a:r>
          </a:p>
          <a:p>
            <a:pPr marL="285750" lvl="0" indent="-285750">
              <a:buFont typeface="Wingdings" pitchFamily="2" charset="2"/>
              <a:buChar char="Ø"/>
            </a:pPr>
            <a:r>
              <a:rPr lang="en-US" sz="1600" b="0" kern="0" dirty="0">
                <a:solidFill>
                  <a:schemeClr val="tx1">
                    <a:lumMod val="85000"/>
                    <a:lumOff val="15000"/>
                  </a:schemeClr>
                </a:solidFill>
              </a:rPr>
              <a:t>Sample </a:t>
            </a:r>
            <a:r>
              <a:rPr lang="en-US" sz="1600" b="0" kern="0" dirty="0" smtClean="0">
                <a:solidFill>
                  <a:schemeClr val="tx1">
                    <a:lumMod val="85000"/>
                    <a:lumOff val="15000"/>
                  </a:schemeClr>
                </a:solidFill>
              </a:rPr>
              <a:t>text</a:t>
            </a:r>
          </a:p>
          <a:p>
            <a:pPr marL="285750" lvl="0" indent="-285750">
              <a:buFont typeface="Wingdings" pitchFamily="2" charset="2"/>
              <a:buChar char="Ø"/>
            </a:pPr>
            <a:r>
              <a:rPr lang="en-US" sz="1600" b="0" kern="0" dirty="0">
                <a:solidFill>
                  <a:schemeClr val="tx1">
                    <a:lumMod val="85000"/>
                    <a:lumOff val="15000"/>
                  </a:schemeClr>
                </a:solidFill>
              </a:rPr>
              <a:t>Sample </a:t>
            </a:r>
            <a:r>
              <a:rPr lang="en-US" sz="1600" b="0" kern="0" dirty="0" smtClean="0">
                <a:solidFill>
                  <a:schemeClr val="tx1">
                    <a:lumMod val="85000"/>
                    <a:lumOff val="15000"/>
                  </a:schemeClr>
                </a:solidFill>
              </a:rPr>
              <a:t>text</a:t>
            </a:r>
          </a:p>
        </p:txBody>
      </p:sp>
      <p:sp>
        <p:nvSpPr>
          <p:cNvPr id="4" name="Teardrop 3"/>
          <p:cNvSpPr/>
          <p:nvPr/>
        </p:nvSpPr>
        <p:spPr>
          <a:xfrm rot="709974" flipH="1" flipV="1">
            <a:off x="6322237" y="82229"/>
            <a:ext cx="2282334" cy="2282334"/>
          </a:xfrm>
          <a:prstGeom prst="teardrop">
            <a:avLst/>
          </a:prstGeom>
          <a:gradFill>
            <a:gsLst>
              <a:gs pos="0">
                <a:srgbClr val="002060"/>
              </a:gs>
              <a:gs pos="72000">
                <a:srgbClr val="0070C0"/>
              </a:gs>
              <a:gs pos="100000">
                <a:srgbClr val="00B0F0"/>
              </a:gs>
            </a:gsLst>
            <a:lin ang="16200000" scaled="0"/>
          </a:gradFill>
          <a:ln w="1270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531869" y="976158"/>
            <a:ext cx="1884234" cy="584775"/>
          </a:xfrm>
          <a:prstGeom prst="rect">
            <a:avLst/>
          </a:prstGeom>
          <a:noFill/>
          <a:effectLst>
            <a:outerShdw blurRad="50800" dist="38100" dir="5400000" algn="t" rotWithShape="0">
              <a:prstClr val="black">
                <a:alpha val="40000"/>
              </a:prstClr>
            </a:outerShdw>
          </a:effectLst>
        </p:spPr>
        <p:txBody>
          <a:bodyPr wrap="non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algn="ctr"/>
            <a:r>
              <a:rPr lang="en-US" sz="3200" dirty="0" smtClean="0">
                <a:solidFill>
                  <a:schemeClr val="bg1"/>
                </a:solidFill>
                <a:latin typeface="+mj-lt"/>
              </a:rPr>
              <a:t>Recognize</a:t>
            </a:r>
            <a:endParaRPr lang="en-US" sz="3200" dirty="0">
              <a:solidFill>
                <a:schemeClr val="bg1"/>
              </a:solidFill>
              <a:latin typeface="+mj-lt"/>
            </a:endParaRPr>
          </a:p>
        </p:txBody>
      </p:sp>
    </p:spTree>
    <p:extLst>
      <p:ext uri="{BB962C8B-B14F-4D97-AF65-F5344CB8AC3E}">
        <p14:creationId xmlns:p14="http://schemas.microsoft.com/office/powerpoint/2010/main" val="1210343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4000" dirty="0" smtClean="0">
                <a:solidFill>
                  <a:prstClr val="black"/>
                </a:solidFill>
              </a:rPr>
              <a:t>Thank you!</a:t>
            </a:r>
            <a:endParaRPr lang="en-US" sz="2800" dirty="0" smtClean="0">
              <a:solidFill>
                <a:prstClr val="black"/>
              </a:solidFill>
            </a:endParaRP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You can use this PowerPoint template for free based on creative commons license.</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Follow us on Twitter </a:t>
            </a:r>
            <a:r>
              <a:rPr lang="en-US" sz="1600" dirty="0" smtClean="0">
                <a:solidFill>
                  <a:prstClr val="black"/>
                </a:solidFill>
                <a:hlinkClick r:id="rId3"/>
              </a:rPr>
              <a:t>@</a:t>
            </a:r>
            <a:r>
              <a:rPr lang="en-US" sz="1600" dirty="0" err="1" smtClean="0">
                <a:solidFill>
                  <a:prstClr val="black"/>
                </a:solidFill>
                <a:hlinkClick r:id="rId3"/>
              </a:rPr>
              <a:t>slideh</a:t>
            </a:r>
            <a:r>
              <a:rPr lang="en-US" sz="1600" dirty="0" smtClean="0">
                <a:solidFill>
                  <a:prstClr val="black"/>
                </a:solidFill>
              </a:rPr>
              <a:t> or subscribe to our mailing list</a:t>
            </a:r>
          </a:p>
          <a:p>
            <a:pPr marL="0" indent="0">
              <a:buFontTx/>
              <a:buNone/>
            </a:pPr>
            <a:r>
              <a:rPr lang="en-US" sz="1600" dirty="0" smtClean="0">
                <a:solidFill>
                  <a:prstClr val="black"/>
                </a:solidFill>
              </a:rPr>
              <a:t>Or upload your presentation for free and share online in SlideOnline.com</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hlinkClick r:id="rId4"/>
              </a:rPr>
              <a:t>www.SlideHunter.com</a:t>
            </a:r>
            <a:endParaRPr lang="en-US" sz="1600" dirty="0" smtClean="0">
              <a:solidFill>
                <a:prstClr val="black"/>
              </a:solidFill>
            </a:endParaRPr>
          </a:p>
        </p:txBody>
      </p:sp>
      <p:pic>
        <p:nvPicPr>
          <p:cNvPr id="4" name="Picture 7"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775" y="47244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hlinkClick r:id="rId6"/>
          </p:cNvPr>
          <p:cNvSpPr/>
          <p:nvPr/>
        </p:nvSpPr>
        <p:spPr>
          <a:xfrm>
            <a:off x="5475288" y="5486400"/>
            <a:ext cx="2982912" cy="60960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Upload to Slide Online.com</a:t>
            </a:r>
          </a:p>
        </p:txBody>
      </p:sp>
      <p:sp>
        <p:nvSpPr>
          <p:cNvPr id="7" name="Rectangle 6">
            <a:hlinkClick r:id="rId7"/>
          </p:cNvPr>
          <p:cNvSpPr/>
          <p:nvPr/>
        </p:nvSpPr>
        <p:spPr>
          <a:xfrm>
            <a:off x="692945" y="5486400"/>
            <a:ext cx="2982912" cy="60960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white"/>
                </a:solidFill>
              </a:rPr>
              <a:t>Download Free Templates</a:t>
            </a:r>
          </a:p>
        </p:txBody>
      </p:sp>
      <p:pic>
        <p:nvPicPr>
          <p:cNvPr id="8" name="Picture 7">
            <a:hlinkClick r:id="rId6"/>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8667" y="4724400"/>
            <a:ext cx="1511733" cy="361782"/>
          </a:xfrm>
          <a:prstGeom prst="rect">
            <a:avLst/>
          </a:prstGeom>
        </p:spPr>
      </p:pic>
      <p:pic>
        <p:nvPicPr>
          <p:cNvPr id="9" name="Picture 8" descr="E:\websites\slidehunter\2012beew\psd\logo2012.png">
            <a:hlinkClick r:id="rId7"/>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838200"/>
            <a:ext cx="21717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627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179</Words>
  <Application>Microsoft Office PowerPoint</Application>
  <PresentationFormat>On-screen Show (4:3)</PresentationFormat>
  <Paragraphs>44</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Problem Solving Template</vt:lpstr>
      <vt:lpstr>Problem Solving 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Template</dc:title>
  <dc:creator>Md Aminul Islam</dc:creator>
  <cp:lastModifiedBy>Md Aminul Islam</cp:lastModifiedBy>
  <cp:revision>7</cp:revision>
  <dcterms:created xsi:type="dcterms:W3CDTF">2013-04-21T21:10:16Z</dcterms:created>
  <dcterms:modified xsi:type="dcterms:W3CDTF">2013-04-21T21:53:37Z</dcterms:modified>
</cp:coreProperties>
</file>