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BE6A-C606-4049-9A4F-0AB537456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30944-D1FA-4517-9F50-B5E5EB20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0330-48C7-4736-A75B-245CEF0B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3FFE-2138-444E-B22E-2AB1A21E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0750-FFA8-4B23-9643-3420B16F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C366-725D-49F0-88C5-12F985A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0148-4F1C-40A2-B41A-063CA687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5F80-C32D-42EA-859D-B0518F0B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6F2A-B9DA-47C1-9A0D-48AB8CCC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D57E-B0F7-4E7E-8D18-25953A7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96B83-225A-406F-914F-91B704C70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03F52-1238-4E94-A319-DAE0CCF0D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E82C-2EC2-420D-9B6E-A2E9D93C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983A-3677-4546-B152-24316E4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7C23-E74E-4069-BB98-15DC1C39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3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F05C-0CBF-4927-9C9C-2AB8CFAC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868A-4306-4974-A12D-53D25746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8CD8-F695-4E50-BA4D-368FD0B9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621D-BCAA-4902-9EA7-28954598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95A5-2725-4997-B4CA-59616C53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5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00E6-1337-4B20-A2DC-704F56E5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0960A-0B54-424F-AF1D-4905BBFB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D84F-C3C3-47CC-B790-C55CF241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1C80-9413-4ABA-886F-B220C55C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E07E-9B27-46AD-8524-5ED13AEF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1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68C7-8953-4C4D-8923-BA5B44F7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8835-3A39-4DC7-B6A7-84E58034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F44C2-1B1B-407A-957F-DEBF21D0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FDD2-B9ED-4610-BB99-7C9C7AE9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D07C9-22AC-4CCA-B9AA-1213CCFF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6CA51-54B4-4F61-94FA-3E43626F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C18C-FBF6-4083-B929-0A4A0CBE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A7D5A-9E00-49DC-ADF3-1623ADFF9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A97FE-1C4C-416C-830F-EFC84C4C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C89AD-ADFE-43BF-8347-576EF2D12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CFF6D-E761-4B3A-811A-EE2E0B07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6CFDA-60AB-4A23-8EA3-CECDB67F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21C0C-5CAA-4112-A2B3-108B37FD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F9CAB-00E5-4046-8764-0787B72C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7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6509-2F8E-48BA-95C7-AFCC6B9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B18E9-9FD2-4EAD-AC3F-5BBBCC17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8C234-D7A9-4B35-A0FB-8580D208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2BA21-D240-4B8F-B191-6DD720EA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01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58B78-3F97-4B07-9ECD-B7CAEFA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8FC3-FA56-415C-855A-02663B67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0337C-AD5E-458E-BBB7-192A9004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9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5B34-FE52-42C1-B9A8-0296A2A3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4684-8C2C-4109-88F4-8DDBEF8E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A347C-6353-43FA-BBE8-ACF6BDD4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9EB2B-0956-4F48-B7A2-BCE6CF2F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5891-3939-410F-8C48-CC38C7D1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BECC-6D88-45DC-BDC5-93C465E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9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945F-3502-42AC-936B-1D2A476F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C1BF6-3207-4BFF-B742-39BFA2040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A3634-7B40-4664-AC5F-12BEC59E3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EAEF-8AB8-4392-9FCC-295A9A71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BCBBB-E134-4880-8E2A-FF54265B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CF0C4-1AEA-4D70-9F65-7C2D4249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25704-9991-4114-92A6-5000EB2F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E200-D407-4A55-9F8E-DBA24796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0736-9B46-469A-BCCA-1512B5BB7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9C84-75EE-4C26-8DC5-D457DE858C4D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BB52-FE9D-4374-81FA-E0375FAAD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69F8-F3F5-448D-8562-104E390EA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7F44-F840-48D5-A26A-D65749424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3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716FB7C-A757-45C4-8CF4-5E25AA1C4529}"/>
              </a:ext>
            </a:extLst>
          </p:cNvPr>
          <p:cNvGrpSpPr/>
          <p:nvPr/>
        </p:nvGrpSpPr>
        <p:grpSpPr>
          <a:xfrm>
            <a:off x="303203" y="1610557"/>
            <a:ext cx="11585594" cy="3528933"/>
            <a:chOff x="606406" y="1610557"/>
            <a:chExt cx="11585594" cy="352893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5383319-F6D4-4EED-B311-5D39647ED979}"/>
                </a:ext>
              </a:extLst>
            </p:cNvPr>
            <p:cNvGrpSpPr/>
            <p:nvPr/>
          </p:nvGrpSpPr>
          <p:grpSpPr>
            <a:xfrm>
              <a:off x="606406" y="1610557"/>
              <a:ext cx="11585594" cy="3528933"/>
              <a:chOff x="606406" y="1610557"/>
              <a:chExt cx="11585594" cy="35289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BDC2C87-0D90-4B7C-99F5-B514677E1430}"/>
                  </a:ext>
                </a:extLst>
              </p:cNvPr>
              <p:cNvGrpSpPr/>
              <p:nvPr/>
            </p:nvGrpSpPr>
            <p:grpSpPr>
              <a:xfrm>
                <a:off x="606406" y="1610557"/>
                <a:ext cx="2158107" cy="3528933"/>
                <a:chOff x="1011214" y="1610557"/>
                <a:chExt cx="2158107" cy="3528933"/>
              </a:xfrm>
            </p:grpSpPr>
            <p:grpSp>
              <p:nvGrpSpPr>
                <p:cNvPr id="9" name="Google Shape;70;p16">
                  <a:extLst>
                    <a:ext uri="{FF2B5EF4-FFF2-40B4-BE49-F238E27FC236}">
                      <a16:creationId xmlns:a16="http://schemas.microsoft.com/office/drawing/2014/main" id="{FA05B47D-AF19-40BA-9254-5047EFD30D80}"/>
                    </a:ext>
                  </a:extLst>
                </p:cNvPr>
                <p:cNvGrpSpPr/>
                <p:nvPr/>
              </p:nvGrpSpPr>
              <p:grpSpPr>
                <a:xfrm>
                  <a:off x="1011214" y="1610557"/>
                  <a:ext cx="2158107" cy="2348122"/>
                  <a:chOff x="969863" y="1767400"/>
                  <a:chExt cx="1791350" cy="1949075"/>
                </a:xfrm>
              </p:grpSpPr>
              <p:sp>
                <p:nvSpPr>
                  <p:cNvPr id="11" name="Google Shape;71;p16">
                    <a:extLst>
                      <a:ext uri="{FF2B5EF4-FFF2-40B4-BE49-F238E27FC236}">
                        <a16:creationId xmlns:a16="http://schemas.microsoft.com/office/drawing/2014/main" id="{39DD6940-21E0-4437-9B48-37F213C99C00}"/>
                      </a:ext>
                    </a:extLst>
                  </p:cNvPr>
                  <p:cNvSpPr/>
                  <p:nvPr/>
                </p:nvSpPr>
                <p:spPr>
                  <a:xfrm>
                    <a:off x="969863" y="1767400"/>
                    <a:ext cx="1791350" cy="19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654" h="77963" extrusionOk="0">
                        <a:moveTo>
                          <a:pt x="35179" y="0"/>
                        </a:moveTo>
                        <a:cubicBezTo>
                          <a:pt x="30166" y="0"/>
                          <a:pt x="25239" y="1037"/>
                          <a:pt x="20658" y="3025"/>
                        </a:cubicBezTo>
                        <a:cubicBezTo>
                          <a:pt x="13138" y="6223"/>
                          <a:pt x="7088" y="12274"/>
                          <a:pt x="3976" y="19793"/>
                        </a:cubicBezTo>
                        <a:cubicBezTo>
                          <a:pt x="0" y="28782"/>
                          <a:pt x="0" y="38895"/>
                          <a:pt x="3803" y="47884"/>
                        </a:cubicBezTo>
                        <a:cubicBezTo>
                          <a:pt x="7606" y="56441"/>
                          <a:pt x="14608" y="63096"/>
                          <a:pt x="23424" y="66294"/>
                        </a:cubicBezTo>
                        <a:cubicBezTo>
                          <a:pt x="24547" y="66726"/>
                          <a:pt x="25498" y="67504"/>
                          <a:pt x="26017" y="68455"/>
                        </a:cubicBezTo>
                        <a:lnTo>
                          <a:pt x="29733" y="74938"/>
                        </a:lnTo>
                        <a:cubicBezTo>
                          <a:pt x="30857" y="76839"/>
                          <a:pt x="32931" y="77963"/>
                          <a:pt x="35179" y="77963"/>
                        </a:cubicBezTo>
                        <a:cubicBezTo>
                          <a:pt x="37340" y="77963"/>
                          <a:pt x="39414" y="76839"/>
                          <a:pt x="40538" y="74938"/>
                        </a:cubicBezTo>
                        <a:lnTo>
                          <a:pt x="44168" y="68628"/>
                        </a:lnTo>
                        <a:cubicBezTo>
                          <a:pt x="44686" y="67591"/>
                          <a:pt x="45551" y="66813"/>
                          <a:pt x="46674" y="66467"/>
                        </a:cubicBezTo>
                        <a:cubicBezTo>
                          <a:pt x="62319" y="60849"/>
                          <a:pt x="71654" y="44772"/>
                          <a:pt x="68888" y="28350"/>
                        </a:cubicBezTo>
                        <a:cubicBezTo>
                          <a:pt x="66036" y="12014"/>
                          <a:pt x="51774" y="0"/>
                          <a:pt x="35179" y="0"/>
                        </a:cubicBez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" name="Google Shape;72;p16">
                    <a:extLst>
                      <a:ext uri="{FF2B5EF4-FFF2-40B4-BE49-F238E27FC236}">
                        <a16:creationId xmlns:a16="http://schemas.microsoft.com/office/drawing/2014/main" id="{B0F31A7E-5F67-4BD6-83C4-90406EFE7088}"/>
                      </a:ext>
                    </a:extLst>
                  </p:cNvPr>
                  <p:cNvSpPr/>
                  <p:nvPr/>
                </p:nvSpPr>
                <p:spPr>
                  <a:xfrm>
                    <a:off x="1172988" y="1969475"/>
                    <a:ext cx="1333250" cy="131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30" h="52433" extrusionOk="0">
                        <a:moveTo>
                          <a:pt x="27142" y="1"/>
                        </a:moveTo>
                        <a:cubicBezTo>
                          <a:pt x="26284" y="1"/>
                          <a:pt x="25419" y="43"/>
                          <a:pt x="24547" y="128"/>
                        </a:cubicBezTo>
                        <a:cubicBezTo>
                          <a:pt x="10458" y="1511"/>
                          <a:pt x="0" y="13785"/>
                          <a:pt x="951" y="27873"/>
                        </a:cubicBezTo>
                        <a:cubicBezTo>
                          <a:pt x="1883" y="41774"/>
                          <a:pt x="13372" y="52433"/>
                          <a:pt x="27102" y="52433"/>
                        </a:cubicBezTo>
                        <a:cubicBezTo>
                          <a:pt x="27373" y="52433"/>
                          <a:pt x="27645" y="52429"/>
                          <a:pt x="27918" y="52420"/>
                        </a:cubicBezTo>
                        <a:cubicBezTo>
                          <a:pt x="42093" y="51988"/>
                          <a:pt x="53330" y="40406"/>
                          <a:pt x="53330" y="26231"/>
                        </a:cubicBezTo>
                        <a:cubicBezTo>
                          <a:pt x="53330" y="25107"/>
                          <a:pt x="53243" y="23897"/>
                          <a:pt x="53070" y="22774"/>
                        </a:cubicBezTo>
                        <a:cubicBezTo>
                          <a:pt x="51367" y="9638"/>
                          <a:pt x="40156" y="1"/>
                          <a:pt x="271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" name="Google Shape;73;p16">
                    <a:extLst>
                      <a:ext uri="{FF2B5EF4-FFF2-40B4-BE49-F238E27FC236}">
                        <a16:creationId xmlns:a16="http://schemas.microsoft.com/office/drawing/2014/main" id="{60DD9ABD-9B82-498A-93C4-5BF184C50BB3}"/>
                      </a:ext>
                    </a:extLst>
                  </p:cNvPr>
                  <p:cNvSpPr/>
                  <p:nvPr/>
                </p:nvSpPr>
                <p:spPr>
                  <a:xfrm>
                    <a:off x="1198913" y="1968350"/>
                    <a:ext cx="1300850" cy="5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34" h="22819" extrusionOk="0">
                        <a:moveTo>
                          <a:pt x="26017" y="0"/>
                        </a:moveTo>
                        <a:cubicBezTo>
                          <a:pt x="12879" y="0"/>
                          <a:pt x="1729" y="9767"/>
                          <a:pt x="0" y="22819"/>
                        </a:cubicBezTo>
                        <a:lnTo>
                          <a:pt x="52033" y="22819"/>
                        </a:lnTo>
                        <a:cubicBezTo>
                          <a:pt x="50305" y="9767"/>
                          <a:pt x="39155" y="0"/>
                          <a:pt x="260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74;p16">
                    <a:extLst>
                      <a:ext uri="{FF2B5EF4-FFF2-40B4-BE49-F238E27FC236}">
                        <a16:creationId xmlns:a16="http://schemas.microsoft.com/office/drawing/2014/main" id="{5EFE23FA-F6E4-48B8-87D4-F77ACB2C654B}"/>
                      </a:ext>
                    </a:extLst>
                  </p:cNvPr>
                  <p:cNvSpPr/>
                  <p:nvPr/>
                </p:nvSpPr>
                <p:spPr>
                  <a:xfrm>
                    <a:off x="1747763" y="3437700"/>
                    <a:ext cx="200975" cy="19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9" h="7953" extrusionOk="0">
                        <a:moveTo>
                          <a:pt x="4063" y="1"/>
                        </a:moveTo>
                        <a:cubicBezTo>
                          <a:pt x="1815" y="1"/>
                          <a:pt x="0" y="1730"/>
                          <a:pt x="0" y="3977"/>
                        </a:cubicBezTo>
                        <a:cubicBezTo>
                          <a:pt x="0" y="6138"/>
                          <a:pt x="1815" y="7953"/>
                          <a:pt x="4063" y="7953"/>
                        </a:cubicBezTo>
                        <a:cubicBezTo>
                          <a:pt x="6224" y="7953"/>
                          <a:pt x="8039" y="6138"/>
                          <a:pt x="8039" y="3977"/>
                        </a:cubicBezTo>
                        <a:cubicBezTo>
                          <a:pt x="8039" y="1730"/>
                          <a:pt x="6224" y="1"/>
                          <a:pt x="406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" name="Google Shape;76;p16">
                  <a:extLst>
                    <a:ext uri="{FF2B5EF4-FFF2-40B4-BE49-F238E27FC236}">
                      <a16:creationId xmlns:a16="http://schemas.microsoft.com/office/drawing/2014/main" id="{9152769C-2F63-4C64-BCCF-D525F6FC04AB}"/>
                    </a:ext>
                  </a:extLst>
                </p:cNvPr>
                <p:cNvSpPr txBox="1"/>
                <p:nvPr/>
              </p:nvSpPr>
              <p:spPr>
                <a:xfrm>
                  <a:off x="1317388" y="2007537"/>
                  <a:ext cx="1545758" cy="5167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b="1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ea typeface="Fira Sans"/>
                      <a:cs typeface="Fira Sans"/>
                      <a:sym typeface="Fira Sans"/>
                    </a:rPr>
                    <a:t>01</a:t>
                  </a:r>
                  <a:endParaRPr sz="2000" b="1" dirty="0">
                    <a:solidFill>
                      <a:srgbClr val="FFFFFF"/>
                    </a:solidFill>
                    <a:latin typeface="Georgia Pro Cond" panose="02040506050405020303" pitchFamily="18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BB93024-374D-4120-8224-0F5C6864EF5B}"/>
                    </a:ext>
                  </a:extLst>
                </p:cNvPr>
                <p:cNvSpPr txBox="1"/>
                <p:nvPr/>
              </p:nvSpPr>
              <p:spPr>
                <a:xfrm>
                  <a:off x="1228638" y="4200771"/>
                  <a:ext cx="1723258" cy="9387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400" b="1" dirty="0">
                      <a:latin typeface="Georgia" panose="02040502050405020303" pitchFamily="18" charset="0"/>
                    </a:rPr>
                    <a:t>Caption 1</a:t>
                  </a:r>
                </a:p>
                <a:p>
                  <a:pPr lvl="0" algn="ctr">
                    <a:spcBef>
                      <a:spcPts val="600"/>
                    </a:spcBef>
                  </a:pPr>
                  <a:r>
                    <a:rPr lang="en-US" sz="1400" dirty="0"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7262C8F-8384-401C-A4A0-9FA4152B5BFB}"/>
                  </a:ext>
                </a:extLst>
              </p:cNvPr>
              <p:cNvGrpSpPr/>
              <p:nvPr/>
            </p:nvGrpSpPr>
            <p:grpSpPr>
              <a:xfrm>
                <a:off x="2963278" y="1610557"/>
                <a:ext cx="2158107" cy="3528933"/>
                <a:chOff x="1011214" y="1610557"/>
                <a:chExt cx="2158107" cy="3528933"/>
              </a:xfrm>
            </p:grpSpPr>
            <p:grpSp>
              <p:nvGrpSpPr>
                <p:cNvPr id="20" name="Google Shape;70;p16">
                  <a:extLst>
                    <a:ext uri="{FF2B5EF4-FFF2-40B4-BE49-F238E27FC236}">
                      <a16:creationId xmlns:a16="http://schemas.microsoft.com/office/drawing/2014/main" id="{B382F2E5-75D4-4704-A3DB-22EE7C738CBF}"/>
                    </a:ext>
                  </a:extLst>
                </p:cNvPr>
                <p:cNvGrpSpPr/>
                <p:nvPr/>
              </p:nvGrpSpPr>
              <p:grpSpPr>
                <a:xfrm>
                  <a:off x="1011214" y="1610557"/>
                  <a:ext cx="2158107" cy="2348122"/>
                  <a:chOff x="969863" y="1767400"/>
                  <a:chExt cx="1791350" cy="1949075"/>
                </a:xfrm>
              </p:grpSpPr>
              <p:sp>
                <p:nvSpPr>
                  <p:cNvPr id="23" name="Google Shape;71;p16">
                    <a:extLst>
                      <a:ext uri="{FF2B5EF4-FFF2-40B4-BE49-F238E27FC236}">
                        <a16:creationId xmlns:a16="http://schemas.microsoft.com/office/drawing/2014/main" id="{89D76FDB-83AD-4408-94E5-3BBA21504C75}"/>
                      </a:ext>
                    </a:extLst>
                  </p:cNvPr>
                  <p:cNvSpPr/>
                  <p:nvPr/>
                </p:nvSpPr>
                <p:spPr>
                  <a:xfrm>
                    <a:off x="969863" y="1767400"/>
                    <a:ext cx="1791350" cy="19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654" h="77963" extrusionOk="0">
                        <a:moveTo>
                          <a:pt x="35179" y="0"/>
                        </a:moveTo>
                        <a:cubicBezTo>
                          <a:pt x="30166" y="0"/>
                          <a:pt x="25239" y="1037"/>
                          <a:pt x="20658" y="3025"/>
                        </a:cubicBezTo>
                        <a:cubicBezTo>
                          <a:pt x="13138" y="6223"/>
                          <a:pt x="7088" y="12274"/>
                          <a:pt x="3976" y="19793"/>
                        </a:cubicBezTo>
                        <a:cubicBezTo>
                          <a:pt x="0" y="28782"/>
                          <a:pt x="0" y="38895"/>
                          <a:pt x="3803" y="47884"/>
                        </a:cubicBezTo>
                        <a:cubicBezTo>
                          <a:pt x="7606" y="56441"/>
                          <a:pt x="14608" y="63096"/>
                          <a:pt x="23424" y="66294"/>
                        </a:cubicBezTo>
                        <a:cubicBezTo>
                          <a:pt x="24547" y="66726"/>
                          <a:pt x="25498" y="67504"/>
                          <a:pt x="26017" y="68455"/>
                        </a:cubicBezTo>
                        <a:lnTo>
                          <a:pt x="29733" y="74938"/>
                        </a:lnTo>
                        <a:cubicBezTo>
                          <a:pt x="30857" y="76839"/>
                          <a:pt x="32931" y="77963"/>
                          <a:pt x="35179" y="77963"/>
                        </a:cubicBezTo>
                        <a:cubicBezTo>
                          <a:pt x="37340" y="77963"/>
                          <a:pt x="39414" y="76839"/>
                          <a:pt x="40538" y="74938"/>
                        </a:cubicBezTo>
                        <a:lnTo>
                          <a:pt x="44168" y="68628"/>
                        </a:lnTo>
                        <a:cubicBezTo>
                          <a:pt x="44686" y="67591"/>
                          <a:pt x="45551" y="66813"/>
                          <a:pt x="46674" y="66467"/>
                        </a:cubicBezTo>
                        <a:cubicBezTo>
                          <a:pt x="62319" y="60849"/>
                          <a:pt x="71654" y="44772"/>
                          <a:pt x="68888" y="28350"/>
                        </a:cubicBezTo>
                        <a:cubicBezTo>
                          <a:pt x="66036" y="12014"/>
                          <a:pt x="51774" y="0"/>
                          <a:pt x="35179" y="0"/>
                        </a:cubicBez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72;p16">
                    <a:extLst>
                      <a:ext uri="{FF2B5EF4-FFF2-40B4-BE49-F238E27FC236}">
                        <a16:creationId xmlns:a16="http://schemas.microsoft.com/office/drawing/2014/main" id="{B89989AE-B56E-40F4-BCF5-C704B80B848D}"/>
                      </a:ext>
                    </a:extLst>
                  </p:cNvPr>
                  <p:cNvSpPr/>
                  <p:nvPr/>
                </p:nvSpPr>
                <p:spPr>
                  <a:xfrm>
                    <a:off x="1172988" y="1969475"/>
                    <a:ext cx="1333250" cy="131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30" h="52433" extrusionOk="0">
                        <a:moveTo>
                          <a:pt x="27142" y="1"/>
                        </a:moveTo>
                        <a:cubicBezTo>
                          <a:pt x="26284" y="1"/>
                          <a:pt x="25419" y="43"/>
                          <a:pt x="24547" y="128"/>
                        </a:cubicBezTo>
                        <a:cubicBezTo>
                          <a:pt x="10458" y="1511"/>
                          <a:pt x="0" y="13785"/>
                          <a:pt x="951" y="27873"/>
                        </a:cubicBezTo>
                        <a:cubicBezTo>
                          <a:pt x="1883" y="41774"/>
                          <a:pt x="13372" y="52433"/>
                          <a:pt x="27102" y="52433"/>
                        </a:cubicBezTo>
                        <a:cubicBezTo>
                          <a:pt x="27373" y="52433"/>
                          <a:pt x="27645" y="52429"/>
                          <a:pt x="27918" y="52420"/>
                        </a:cubicBezTo>
                        <a:cubicBezTo>
                          <a:pt x="42093" y="51988"/>
                          <a:pt x="53330" y="40406"/>
                          <a:pt x="53330" y="26231"/>
                        </a:cubicBezTo>
                        <a:cubicBezTo>
                          <a:pt x="53330" y="25107"/>
                          <a:pt x="53243" y="23897"/>
                          <a:pt x="53070" y="22774"/>
                        </a:cubicBezTo>
                        <a:cubicBezTo>
                          <a:pt x="51367" y="9638"/>
                          <a:pt x="40156" y="1"/>
                          <a:pt x="271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73;p16">
                    <a:extLst>
                      <a:ext uri="{FF2B5EF4-FFF2-40B4-BE49-F238E27FC236}">
                        <a16:creationId xmlns:a16="http://schemas.microsoft.com/office/drawing/2014/main" id="{EAE4B366-3FB4-435D-B8A7-AD4FF22F6068}"/>
                      </a:ext>
                    </a:extLst>
                  </p:cNvPr>
                  <p:cNvSpPr/>
                  <p:nvPr/>
                </p:nvSpPr>
                <p:spPr>
                  <a:xfrm>
                    <a:off x="1198913" y="1968350"/>
                    <a:ext cx="1300850" cy="5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34" h="22819" extrusionOk="0">
                        <a:moveTo>
                          <a:pt x="26017" y="0"/>
                        </a:moveTo>
                        <a:cubicBezTo>
                          <a:pt x="12879" y="0"/>
                          <a:pt x="1729" y="9767"/>
                          <a:pt x="0" y="22819"/>
                        </a:cubicBezTo>
                        <a:lnTo>
                          <a:pt x="52033" y="22819"/>
                        </a:lnTo>
                        <a:cubicBezTo>
                          <a:pt x="50305" y="9767"/>
                          <a:pt x="39155" y="0"/>
                          <a:pt x="2601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74;p16">
                    <a:extLst>
                      <a:ext uri="{FF2B5EF4-FFF2-40B4-BE49-F238E27FC236}">
                        <a16:creationId xmlns:a16="http://schemas.microsoft.com/office/drawing/2014/main" id="{85239FD7-51B5-42DC-B52E-F5BC22172E34}"/>
                      </a:ext>
                    </a:extLst>
                  </p:cNvPr>
                  <p:cNvSpPr/>
                  <p:nvPr/>
                </p:nvSpPr>
                <p:spPr>
                  <a:xfrm>
                    <a:off x="1747763" y="3437700"/>
                    <a:ext cx="200975" cy="19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9" h="7953" extrusionOk="0">
                        <a:moveTo>
                          <a:pt x="4063" y="1"/>
                        </a:moveTo>
                        <a:cubicBezTo>
                          <a:pt x="1815" y="1"/>
                          <a:pt x="0" y="1730"/>
                          <a:pt x="0" y="3977"/>
                        </a:cubicBezTo>
                        <a:cubicBezTo>
                          <a:pt x="0" y="6138"/>
                          <a:pt x="1815" y="7953"/>
                          <a:pt x="4063" y="7953"/>
                        </a:cubicBezTo>
                        <a:cubicBezTo>
                          <a:pt x="6224" y="7953"/>
                          <a:pt x="8039" y="6138"/>
                          <a:pt x="8039" y="3977"/>
                        </a:cubicBezTo>
                        <a:cubicBezTo>
                          <a:pt x="8039" y="1730"/>
                          <a:pt x="6224" y="1"/>
                          <a:pt x="406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" name="Google Shape;76;p16">
                  <a:extLst>
                    <a:ext uri="{FF2B5EF4-FFF2-40B4-BE49-F238E27FC236}">
                      <a16:creationId xmlns:a16="http://schemas.microsoft.com/office/drawing/2014/main" id="{625C733C-B004-4EA7-8F5A-ACD49E6A1E17}"/>
                    </a:ext>
                  </a:extLst>
                </p:cNvPr>
                <p:cNvSpPr txBox="1"/>
                <p:nvPr/>
              </p:nvSpPr>
              <p:spPr>
                <a:xfrm>
                  <a:off x="1317388" y="2007537"/>
                  <a:ext cx="1545758" cy="5167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b="1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ea typeface="Fira Sans"/>
                      <a:cs typeface="Fira Sans"/>
                      <a:sym typeface="Fira Sans"/>
                    </a:rPr>
                    <a:t>02</a:t>
                  </a:r>
                  <a:endParaRPr sz="2000" b="1" dirty="0">
                    <a:solidFill>
                      <a:srgbClr val="FFFFFF"/>
                    </a:solidFill>
                    <a:latin typeface="Georgia Pro Cond" panose="02040506050405020303" pitchFamily="18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229D2CC-F2B3-498F-80A9-5A64A31CFCF0}"/>
                    </a:ext>
                  </a:extLst>
                </p:cNvPr>
                <p:cNvSpPr txBox="1"/>
                <p:nvPr/>
              </p:nvSpPr>
              <p:spPr>
                <a:xfrm>
                  <a:off x="1228638" y="4200771"/>
                  <a:ext cx="1723258" cy="9387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400" b="1" dirty="0">
                      <a:latin typeface="Georgia" panose="02040502050405020303" pitchFamily="18" charset="0"/>
                    </a:rPr>
                    <a:t>Caption 2</a:t>
                  </a:r>
                </a:p>
                <a:p>
                  <a:pPr lvl="0" algn="ctr">
                    <a:spcBef>
                      <a:spcPts val="600"/>
                    </a:spcBef>
                  </a:pPr>
                  <a:r>
                    <a:rPr lang="en-US" sz="1400" dirty="0"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4E99241-EABD-42CF-A5F7-5F7849370AA3}"/>
                  </a:ext>
                </a:extLst>
              </p:cNvPr>
              <p:cNvGrpSpPr/>
              <p:nvPr/>
            </p:nvGrpSpPr>
            <p:grpSpPr>
              <a:xfrm>
                <a:off x="5320150" y="1610557"/>
                <a:ext cx="2158107" cy="3528933"/>
                <a:chOff x="1011214" y="1610557"/>
                <a:chExt cx="2158107" cy="3528933"/>
              </a:xfrm>
            </p:grpSpPr>
            <p:grpSp>
              <p:nvGrpSpPr>
                <p:cNvPr id="28" name="Google Shape;70;p16">
                  <a:extLst>
                    <a:ext uri="{FF2B5EF4-FFF2-40B4-BE49-F238E27FC236}">
                      <a16:creationId xmlns:a16="http://schemas.microsoft.com/office/drawing/2014/main" id="{54DF0C82-6B34-4B32-9124-18F5E980035B}"/>
                    </a:ext>
                  </a:extLst>
                </p:cNvPr>
                <p:cNvGrpSpPr/>
                <p:nvPr/>
              </p:nvGrpSpPr>
              <p:grpSpPr>
                <a:xfrm>
                  <a:off x="1011214" y="1610557"/>
                  <a:ext cx="2158107" cy="2348122"/>
                  <a:chOff x="969863" y="1767400"/>
                  <a:chExt cx="1791350" cy="1949075"/>
                </a:xfrm>
              </p:grpSpPr>
              <p:sp>
                <p:nvSpPr>
                  <p:cNvPr id="31" name="Google Shape;71;p16">
                    <a:extLst>
                      <a:ext uri="{FF2B5EF4-FFF2-40B4-BE49-F238E27FC236}">
                        <a16:creationId xmlns:a16="http://schemas.microsoft.com/office/drawing/2014/main" id="{2BC004F9-FF7A-4B89-A9B9-08BC0B54A4AC}"/>
                      </a:ext>
                    </a:extLst>
                  </p:cNvPr>
                  <p:cNvSpPr/>
                  <p:nvPr/>
                </p:nvSpPr>
                <p:spPr>
                  <a:xfrm>
                    <a:off x="969863" y="1767400"/>
                    <a:ext cx="1791350" cy="19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654" h="77963" extrusionOk="0">
                        <a:moveTo>
                          <a:pt x="35179" y="0"/>
                        </a:moveTo>
                        <a:cubicBezTo>
                          <a:pt x="30166" y="0"/>
                          <a:pt x="25239" y="1037"/>
                          <a:pt x="20658" y="3025"/>
                        </a:cubicBezTo>
                        <a:cubicBezTo>
                          <a:pt x="13138" y="6223"/>
                          <a:pt x="7088" y="12274"/>
                          <a:pt x="3976" y="19793"/>
                        </a:cubicBezTo>
                        <a:cubicBezTo>
                          <a:pt x="0" y="28782"/>
                          <a:pt x="0" y="38895"/>
                          <a:pt x="3803" y="47884"/>
                        </a:cubicBezTo>
                        <a:cubicBezTo>
                          <a:pt x="7606" y="56441"/>
                          <a:pt x="14608" y="63096"/>
                          <a:pt x="23424" y="66294"/>
                        </a:cubicBezTo>
                        <a:cubicBezTo>
                          <a:pt x="24547" y="66726"/>
                          <a:pt x="25498" y="67504"/>
                          <a:pt x="26017" y="68455"/>
                        </a:cubicBezTo>
                        <a:lnTo>
                          <a:pt x="29733" y="74938"/>
                        </a:lnTo>
                        <a:cubicBezTo>
                          <a:pt x="30857" y="76839"/>
                          <a:pt x="32931" y="77963"/>
                          <a:pt x="35179" y="77963"/>
                        </a:cubicBezTo>
                        <a:cubicBezTo>
                          <a:pt x="37340" y="77963"/>
                          <a:pt x="39414" y="76839"/>
                          <a:pt x="40538" y="74938"/>
                        </a:cubicBezTo>
                        <a:lnTo>
                          <a:pt x="44168" y="68628"/>
                        </a:lnTo>
                        <a:cubicBezTo>
                          <a:pt x="44686" y="67591"/>
                          <a:pt x="45551" y="66813"/>
                          <a:pt x="46674" y="66467"/>
                        </a:cubicBezTo>
                        <a:cubicBezTo>
                          <a:pt x="62319" y="60849"/>
                          <a:pt x="71654" y="44772"/>
                          <a:pt x="68888" y="28350"/>
                        </a:cubicBezTo>
                        <a:cubicBezTo>
                          <a:pt x="66036" y="12014"/>
                          <a:pt x="51774" y="0"/>
                          <a:pt x="35179" y="0"/>
                        </a:cubicBez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72;p16">
                    <a:extLst>
                      <a:ext uri="{FF2B5EF4-FFF2-40B4-BE49-F238E27FC236}">
                        <a16:creationId xmlns:a16="http://schemas.microsoft.com/office/drawing/2014/main" id="{83CA2D4C-20D6-46B7-A807-210FC9E83C25}"/>
                      </a:ext>
                    </a:extLst>
                  </p:cNvPr>
                  <p:cNvSpPr/>
                  <p:nvPr/>
                </p:nvSpPr>
                <p:spPr>
                  <a:xfrm>
                    <a:off x="1172988" y="1969475"/>
                    <a:ext cx="1333250" cy="131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30" h="52433" extrusionOk="0">
                        <a:moveTo>
                          <a:pt x="27142" y="1"/>
                        </a:moveTo>
                        <a:cubicBezTo>
                          <a:pt x="26284" y="1"/>
                          <a:pt x="25419" y="43"/>
                          <a:pt x="24547" y="128"/>
                        </a:cubicBezTo>
                        <a:cubicBezTo>
                          <a:pt x="10458" y="1511"/>
                          <a:pt x="0" y="13785"/>
                          <a:pt x="951" y="27873"/>
                        </a:cubicBezTo>
                        <a:cubicBezTo>
                          <a:pt x="1883" y="41774"/>
                          <a:pt x="13372" y="52433"/>
                          <a:pt x="27102" y="52433"/>
                        </a:cubicBezTo>
                        <a:cubicBezTo>
                          <a:pt x="27373" y="52433"/>
                          <a:pt x="27645" y="52429"/>
                          <a:pt x="27918" y="52420"/>
                        </a:cubicBezTo>
                        <a:cubicBezTo>
                          <a:pt x="42093" y="51988"/>
                          <a:pt x="53330" y="40406"/>
                          <a:pt x="53330" y="26231"/>
                        </a:cubicBezTo>
                        <a:cubicBezTo>
                          <a:pt x="53330" y="25107"/>
                          <a:pt x="53243" y="23897"/>
                          <a:pt x="53070" y="22774"/>
                        </a:cubicBezTo>
                        <a:cubicBezTo>
                          <a:pt x="51367" y="9638"/>
                          <a:pt x="40156" y="1"/>
                          <a:pt x="271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73;p16">
                    <a:extLst>
                      <a:ext uri="{FF2B5EF4-FFF2-40B4-BE49-F238E27FC236}">
                        <a16:creationId xmlns:a16="http://schemas.microsoft.com/office/drawing/2014/main" id="{645703EF-BDEC-4A8C-8C89-218649A34BC9}"/>
                      </a:ext>
                    </a:extLst>
                  </p:cNvPr>
                  <p:cNvSpPr/>
                  <p:nvPr/>
                </p:nvSpPr>
                <p:spPr>
                  <a:xfrm>
                    <a:off x="1198913" y="1968350"/>
                    <a:ext cx="1300850" cy="5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34" h="22819" extrusionOk="0">
                        <a:moveTo>
                          <a:pt x="26017" y="0"/>
                        </a:moveTo>
                        <a:cubicBezTo>
                          <a:pt x="12879" y="0"/>
                          <a:pt x="1729" y="9767"/>
                          <a:pt x="0" y="22819"/>
                        </a:cubicBezTo>
                        <a:lnTo>
                          <a:pt x="52033" y="22819"/>
                        </a:lnTo>
                        <a:cubicBezTo>
                          <a:pt x="50305" y="9767"/>
                          <a:pt x="39155" y="0"/>
                          <a:pt x="2601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74;p16">
                    <a:extLst>
                      <a:ext uri="{FF2B5EF4-FFF2-40B4-BE49-F238E27FC236}">
                        <a16:creationId xmlns:a16="http://schemas.microsoft.com/office/drawing/2014/main" id="{614310FD-4FCA-4AED-BCEB-83B3A5D152ED}"/>
                      </a:ext>
                    </a:extLst>
                  </p:cNvPr>
                  <p:cNvSpPr/>
                  <p:nvPr/>
                </p:nvSpPr>
                <p:spPr>
                  <a:xfrm>
                    <a:off x="1747763" y="3437700"/>
                    <a:ext cx="200975" cy="19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9" h="7953" extrusionOk="0">
                        <a:moveTo>
                          <a:pt x="4063" y="1"/>
                        </a:moveTo>
                        <a:cubicBezTo>
                          <a:pt x="1815" y="1"/>
                          <a:pt x="0" y="1730"/>
                          <a:pt x="0" y="3977"/>
                        </a:cubicBezTo>
                        <a:cubicBezTo>
                          <a:pt x="0" y="6138"/>
                          <a:pt x="1815" y="7953"/>
                          <a:pt x="4063" y="7953"/>
                        </a:cubicBezTo>
                        <a:cubicBezTo>
                          <a:pt x="6224" y="7953"/>
                          <a:pt x="8039" y="6138"/>
                          <a:pt x="8039" y="3977"/>
                        </a:cubicBezTo>
                        <a:cubicBezTo>
                          <a:pt x="8039" y="1730"/>
                          <a:pt x="6224" y="1"/>
                          <a:pt x="406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" name="Google Shape;76;p16">
                  <a:extLst>
                    <a:ext uri="{FF2B5EF4-FFF2-40B4-BE49-F238E27FC236}">
                      <a16:creationId xmlns:a16="http://schemas.microsoft.com/office/drawing/2014/main" id="{6B49D9A7-D081-4CFF-A905-883D77DF1E94}"/>
                    </a:ext>
                  </a:extLst>
                </p:cNvPr>
                <p:cNvSpPr txBox="1"/>
                <p:nvPr/>
              </p:nvSpPr>
              <p:spPr>
                <a:xfrm>
                  <a:off x="1317388" y="2007537"/>
                  <a:ext cx="1545758" cy="5167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b="1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ea typeface="Fira Sans"/>
                      <a:cs typeface="Fira Sans"/>
                      <a:sym typeface="Fira Sans"/>
                    </a:rPr>
                    <a:t>03</a:t>
                  </a:r>
                  <a:endParaRPr sz="2000" b="1" dirty="0">
                    <a:solidFill>
                      <a:srgbClr val="FFFFFF"/>
                    </a:solidFill>
                    <a:latin typeface="Georgia Pro Cond" panose="02040506050405020303" pitchFamily="18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25D754-958B-4FC2-AC07-3E34F338487D}"/>
                    </a:ext>
                  </a:extLst>
                </p:cNvPr>
                <p:cNvSpPr txBox="1"/>
                <p:nvPr/>
              </p:nvSpPr>
              <p:spPr>
                <a:xfrm>
                  <a:off x="1228638" y="4200771"/>
                  <a:ext cx="1723258" cy="9387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400" b="1" dirty="0">
                      <a:latin typeface="Georgia" panose="02040502050405020303" pitchFamily="18" charset="0"/>
                    </a:rPr>
                    <a:t>Caption 3</a:t>
                  </a:r>
                </a:p>
                <a:p>
                  <a:pPr lvl="0" algn="ctr">
                    <a:spcBef>
                      <a:spcPts val="600"/>
                    </a:spcBef>
                  </a:pPr>
                  <a:r>
                    <a:rPr lang="en-US" sz="1400" dirty="0"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9F28238-7D59-4833-AB42-B9D313A12737}"/>
                  </a:ext>
                </a:extLst>
              </p:cNvPr>
              <p:cNvGrpSpPr/>
              <p:nvPr/>
            </p:nvGrpSpPr>
            <p:grpSpPr>
              <a:xfrm>
                <a:off x="7677022" y="1610557"/>
                <a:ext cx="2158107" cy="3528933"/>
                <a:chOff x="1011214" y="1610557"/>
                <a:chExt cx="2158107" cy="3528933"/>
              </a:xfrm>
            </p:grpSpPr>
            <p:grpSp>
              <p:nvGrpSpPr>
                <p:cNvPr id="36" name="Google Shape;70;p16">
                  <a:extLst>
                    <a:ext uri="{FF2B5EF4-FFF2-40B4-BE49-F238E27FC236}">
                      <a16:creationId xmlns:a16="http://schemas.microsoft.com/office/drawing/2014/main" id="{4DCBB2E3-FDCA-400C-8B56-CA2A6F1C2190}"/>
                    </a:ext>
                  </a:extLst>
                </p:cNvPr>
                <p:cNvGrpSpPr/>
                <p:nvPr/>
              </p:nvGrpSpPr>
              <p:grpSpPr>
                <a:xfrm>
                  <a:off x="1011214" y="1610557"/>
                  <a:ext cx="2158107" cy="2348122"/>
                  <a:chOff x="969863" y="1767400"/>
                  <a:chExt cx="1791350" cy="1949075"/>
                </a:xfrm>
              </p:grpSpPr>
              <p:sp>
                <p:nvSpPr>
                  <p:cNvPr id="39" name="Google Shape;71;p16">
                    <a:extLst>
                      <a:ext uri="{FF2B5EF4-FFF2-40B4-BE49-F238E27FC236}">
                        <a16:creationId xmlns:a16="http://schemas.microsoft.com/office/drawing/2014/main" id="{19E9B2E5-147D-4E96-A7EE-72E481E936A5}"/>
                      </a:ext>
                    </a:extLst>
                  </p:cNvPr>
                  <p:cNvSpPr/>
                  <p:nvPr/>
                </p:nvSpPr>
                <p:spPr>
                  <a:xfrm>
                    <a:off x="969863" y="1767400"/>
                    <a:ext cx="1791350" cy="19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654" h="77963" extrusionOk="0">
                        <a:moveTo>
                          <a:pt x="35179" y="0"/>
                        </a:moveTo>
                        <a:cubicBezTo>
                          <a:pt x="30166" y="0"/>
                          <a:pt x="25239" y="1037"/>
                          <a:pt x="20658" y="3025"/>
                        </a:cubicBezTo>
                        <a:cubicBezTo>
                          <a:pt x="13138" y="6223"/>
                          <a:pt x="7088" y="12274"/>
                          <a:pt x="3976" y="19793"/>
                        </a:cubicBezTo>
                        <a:cubicBezTo>
                          <a:pt x="0" y="28782"/>
                          <a:pt x="0" y="38895"/>
                          <a:pt x="3803" y="47884"/>
                        </a:cubicBezTo>
                        <a:cubicBezTo>
                          <a:pt x="7606" y="56441"/>
                          <a:pt x="14608" y="63096"/>
                          <a:pt x="23424" y="66294"/>
                        </a:cubicBezTo>
                        <a:cubicBezTo>
                          <a:pt x="24547" y="66726"/>
                          <a:pt x="25498" y="67504"/>
                          <a:pt x="26017" y="68455"/>
                        </a:cubicBezTo>
                        <a:lnTo>
                          <a:pt x="29733" y="74938"/>
                        </a:lnTo>
                        <a:cubicBezTo>
                          <a:pt x="30857" y="76839"/>
                          <a:pt x="32931" y="77963"/>
                          <a:pt x="35179" y="77963"/>
                        </a:cubicBezTo>
                        <a:cubicBezTo>
                          <a:pt x="37340" y="77963"/>
                          <a:pt x="39414" y="76839"/>
                          <a:pt x="40538" y="74938"/>
                        </a:cubicBezTo>
                        <a:lnTo>
                          <a:pt x="44168" y="68628"/>
                        </a:lnTo>
                        <a:cubicBezTo>
                          <a:pt x="44686" y="67591"/>
                          <a:pt x="45551" y="66813"/>
                          <a:pt x="46674" y="66467"/>
                        </a:cubicBezTo>
                        <a:cubicBezTo>
                          <a:pt x="62319" y="60849"/>
                          <a:pt x="71654" y="44772"/>
                          <a:pt x="68888" y="28350"/>
                        </a:cubicBezTo>
                        <a:cubicBezTo>
                          <a:pt x="66036" y="12014"/>
                          <a:pt x="51774" y="0"/>
                          <a:pt x="35179" y="0"/>
                        </a:cubicBez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72;p16">
                    <a:extLst>
                      <a:ext uri="{FF2B5EF4-FFF2-40B4-BE49-F238E27FC236}">
                        <a16:creationId xmlns:a16="http://schemas.microsoft.com/office/drawing/2014/main" id="{C82712C1-2DCF-4A09-B592-78535B18EC18}"/>
                      </a:ext>
                    </a:extLst>
                  </p:cNvPr>
                  <p:cNvSpPr/>
                  <p:nvPr/>
                </p:nvSpPr>
                <p:spPr>
                  <a:xfrm>
                    <a:off x="1172988" y="1969475"/>
                    <a:ext cx="1333250" cy="131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30" h="52433" extrusionOk="0">
                        <a:moveTo>
                          <a:pt x="27142" y="1"/>
                        </a:moveTo>
                        <a:cubicBezTo>
                          <a:pt x="26284" y="1"/>
                          <a:pt x="25419" y="43"/>
                          <a:pt x="24547" y="128"/>
                        </a:cubicBezTo>
                        <a:cubicBezTo>
                          <a:pt x="10458" y="1511"/>
                          <a:pt x="0" y="13785"/>
                          <a:pt x="951" y="27873"/>
                        </a:cubicBezTo>
                        <a:cubicBezTo>
                          <a:pt x="1883" y="41774"/>
                          <a:pt x="13372" y="52433"/>
                          <a:pt x="27102" y="52433"/>
                        </a:cubicBezTo>
                        <a:cubicBezTo>
                          <a:pt x="27373" y="52433"/>
                          <a:pt x="27645" y="52429"/>
                          <a:pt x="27918" y="52420"/>
                        </a:cubicBezTo>
                        <a:cubicBezTo>
                          <a:pt x="42093" y="51988"/>
                          <a:pt x="53330" y="40406"/>
                          <a:pt x="53330" y="26231"/>
                        </a:cubicBezTo>
                        <a:cubicBezTo>
                          <a:pt x="53330" y="25107"/>
                          <a:pt x="53243" y="23897"/>
                          <a:pt x="53070" y="22774"/>
                        </a:cubicBezTo>
                        <a:cubicBezTo>
                          <a:pt x="51367" y="9638"/>
                          <a:pt x="40156" y="1"/>
                          <a:pt x="271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73;p16">
                    <a:extLst>
                      <a:ext uri="{FF2B5EF4-FFF2-40B4-BE49-F238E27FC236}">
                        <a16:creationId xmlns:a16="http://schemas.microsoft.com/office/drawing/2014/main" id="{6938A51A-F429-46D2-B8A3-930151FF25E9}"/>
                      </a:ext>
                    </a:extLst>
                  </p:cNvPr>
                  <p:cNvSpPr/>
                  <p:nvPr/>
                </p:nvSpPr>
                <p:spPr>
                  <a:xfrm>
                    <a:off x="1198913" y="1968350"/>
                    <a:ext cx="1300850" cy="5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34" h="22819" extrusionOk="0">
                        <a:moveTo>
                          <a:pt x="26017" y="0"/>
                        </a:moveTo>
                        <a:cubicBezTo>
                          <a:pt x="12879" y="0"/>
                          <a:pt x="1729" y="9767"/>
                          <a:pt x="0" y="22819"/>
                        </a:cubicBezTo>
                        <a:lnTo>
                          <a:pt x="52033" y="22819"/>
                        </a:lnTo>
                        <a:cubicBezTo>
                          <a:pt x="50305" y="9767"/>
                          <a:pt x="39155" y="0"/>
                          <a:pt x="2601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74;p16">
                    <a:extLst>
                      <a:ext uri="{FF2B5EF4-FFF2-40B4-BE49-F238E27FC236}">
                        <a16:creationId xmlns:a16="http://schemas.microsoft.com/office/drawing/2014/main" id="{3DB6E3FA-B678-45C5-99D9-7DAF93AA5463}"/>
                      </a:ext>
                    </a:extLst>
                  </p:cNvPr>
                  <p:cNvSpPr/>
                  <p:nvPr/>
                </p:nvSpPr>
                <p:spPr>
                  <a:xfrm>
                    <a:off x="1747763" y="3437700"/>
                    <a:ext cx="200975" cy="19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9" h="7953" extrusionOk="0">
                        <a:moveTo>
                          <a:pt x="4063" y="1"/>
                        </a:moveTo>
                        <a:cubicBezTo>
                          <a:pt x="1815" y="1"/>
                          <a:pt x="0" y="1730"/>
                          <a:pt x="0" y="3977"/>
                        </a:cubicBezTo>
                        <a:cubicBezTo>
                          <a:pt x="0" y="6138"/>
                          <a:pt x="1815" y="7953"/>
                          <a:pt x="4063" y="7953"/>
                        </a:cubicBezTo>
                        <a:cubicBezTo>
                          <a:pt x="6224" y="7953"/>
                          <a:pt x="8039" y="6138"/>
                          <a:pt x="8039" y="3977"/>
                        </a:cubicBezTo>
                        <a:cubicBezTo>
                          <a:pt x="8039" y="1730"/>
                          <a:pt x="6224" y="1"/>
                          <a:pt x="406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" name="Google Shape;76;p16">
                  <a:extLst>
                    <a:ext uri="{FF2B5EF4-FFF2-40B4-BE49-F238E27FC236}">
                      <a16:creationId xmlns:a16="http://schemas.microsoft.com/office/drawing/2014/main" id="{85653C28-09CE-4DBF-9928-D138E7A65B55}"/>
                    </a:ext>
                  </a:extLst>
                </p:cNvPr>
                <p:cNvSpPr txBox="1"/>
                <p:nvPr/>
              </p:nvSpPr>
              <p:spPr>
                <a:xfrm>
                  <a:off x="1317388" y="2007537"/>
                  <a:ext cx="1545758" cy="5167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b="1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ea typeface="Fira Sans"/>
                      <a:cs typeface="Fira Sans"/>
                      <a:sym typeface="Fira Sans"/>
                    </a:rPr>
                    <a:t>04</a:t>
                  </a:r>
                  <a:endParaRPr sz="2000" b="1" dirty="0">
                    <a:solidFill>
                      <a:srgbClr val="FFFFFF"/>
                    </a:solidFill>
                    <a:latin typeface="Georgia Pro Cond" panose="02040506050405020303" pitchFamily="18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10EC5E7-AA3F-4C38-AF6E-6195DC1726EB}"/>
                    </a:ext>
                  </a:extLst>
                </p:cNvPr>
                <p:cNvSpPr txBox="1"/>
                <p:nvPr/>
              </p:nvSpPr>
              <p:spPr>
                <a:xfrm>
                  <a:off x="1228638" y="4200771"/>
                  <a:ext cx="1723258" cy="9387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400" b="1" dirty="0">
                      <a:latin typeface="Georgia" panose="02040502050405020303" pitchFamily="18" charset="0"/>
                    </a:rPr>
                    <a:t>Caption 4</a:t>
                  </a:r>
                </a:p>
                <a:p>
                  <a:pPr lvl="0" algn="ctr">
                    <a:spcBef>
                      <a:spcPts val="600"/>
                    </a:spcBef>
                  </a:pPr>
                  <a:r>
                    <a:rPr lang="en-US" sz="1400" dirty="0"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E32985A-CC97-48B0-A076-0ACDD4AC461A}"/>
                  </a:ext>
                </a:extLst>
              </p:cNvPr>
              <p:cNvGrpSpPr/>
              <p:nvPr/>
            </p:nvGrpSpPr>
            <p:grpSpPr>
              <a:xfrm>
                <a:off x="10033893" y="1610557"/>
                <a:ext cx="2158107" cy="3528933"/>
                <a:chOff x="1011214" y="1610557"/>
                <a:chExt cx="2158107" cy="3528933"/>
              </a:xfrm>
            </p:grpSpPr>
            <p:grpSp>
              <p:nvGrpSpPr>
                <p:cNvPr id="44" name="Google Shape;70;p16">
                  <a:extLst>
                    <a:ext uri="{FF2B5EF4-FFF2-40B4-BE49-F238E27FC236}">
                      <a16:creationId xmlns:a16="http://schemas.microsoft.com/office/drawing/2014/main" id="{B8941FDB-35DF-403D-86E0-F9C6E8F598D4}"/>
                    </a:ext>
                  </a:extLst>
                </p:cNvPr>
                <p:cNvGrpSpPr/>
                <p:nvPr/>
              </p:nvGrpSpPr>
              <p:grpSpPr>
                <a:xfrm>
                  <a:off x="1011214" y="1610557"/>
                  <a:ext cx="2158107" cy="2348122"/>
                  <a:chOff x="969863" y="1767400"/>
                  <a:chExt cx="1791350" cy="1949075"/>
                </a:xfrm>
              </p:grpSpPr>
              <p:sp>
                <p:nvSpPr>
                  <p:cNvPr id="47" name="Google Shape;71;p16">
                    <a:extLst>
                      <a:ext uri="{FF2B5EF4-FFF2-40B4-BE49-F238E27FC236}">
                        <a16:creationId xmlns:a16="http://schemas.microsoft.com/office/drawing/2014/main" id="{2DCC2A1A-BDD4-494C-BB73-561433EF12EE}"/>
                      </a:ext>
                    </a:extLst>
                  </p:cNvPr>
                  <p:cNvSpPr/>
                  <p:nvPr/>
                </p:nvSpPr>
                <p:spPr>
                  <a:xfrm>
                    <a:off x="969863" y="1767400"/>
                    <a:ext cx="1791350" cy="19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654" h="77963" extrusionOk="0">
                        <a:moveTo>
                          <a:pt x="35179" y="0"/>
                        </a:moveTo>
                        <a:cubicBezTo>
                          <a:pt x="30166" y="0"/>
                          <a:pt x="25239" y="1037"/>
                          <a:pt x="20658" y="3025"/>
                        </a:cubicBezTo>
                        <a:cubicBezTo>
                          <a:pt x="13138" y="6223"/>
                          <a:pt x="7088" y="12274"/>
                          <a:pt x="3976" y="19793"/>
                        </a:cubicBezTo>
                        <a:cubicBezTo>
                          <a:pt x="0" y="28782"/>
                          <a:pt x="0" y="38895"/>
                          <a:pt x="3803" y="47884"/>
                        </a:cubicBezTo>
                        <a:cubicBezTo>
                          <a:pt x="7606" y="56441"/>
                          <a:pt x="14608" y="63096"/>
                          <a:pt x="23424" y="66294"/>
                        </a:cubicBezTo>
                        <a:cubicBezTo>
                          <a:pt x="24547" y="66726"/>
                          <a:pt x="25498" y="67504"/>
                          <a:pt x="26017" y="68455"/>
                        </a:cubicBezTo>
                        <a:lnTo>
                          <a:pt x="29733" y="74938"/>
                        </a:lnTo>
                        <a:cubicBezTo>
                          <a:pt x="30857" y="76839"/>
                          <a:pt x="32931" y="77963"/>
                          <a:pt x="35179" y="77963"/>
                        </a:cubicBezTo>
                        <a:cubicBezTo>
                          <a:pt x="37340" y="77963"/>
                          <a:pt x="39414" y="76839"/>
                          <a:pt x="40538" y="74938"/>
                        </a:cubicBezTo>
                        <a:lnTo>
                          <a:pt x="44168" y="68628"/>
                        </a:lnTo>
                        <a:cubicBezTo>
                          <a:pt x="44686" y="67591"/>
                          <a:pt x="45551" y="66813"/>
                          <a:pt x="46674" y="66467"/>
                        </a:cubicBezTo>
                        <a:cubicBezTo>
                          <a:pt x="62319" y="60849"/>
                          <a:pt x="71654" y="44772"/>
                          <a:pt x="68888" y="28350"/>
                        </a:cubicBezTo>
                        <a:cubicBezTo>
                          <a:pt x="66036" y="12014"/>
                          <a:pt x="51774" y="0"/>
                          <a:pt x="35179" y="0"/>
                        </a:cubicBez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72;p16">
                    <a:extLst>
                      <a:ext uri="{FF2B5EF4-FFF2-40B4-BE49-F238E27FC236}">
                        <a16:creationId xmlns:a16="http://schemas.microsoft.com/office/drawing/2014/main" id="{A03573CD-A01B-41B8-AD29-E688A99BE9DB}"/>
                      </a:ext>
                    </a:extLst>
                  </p:cNvPr>
                  <p:cNvSpPr/>
                  <p:nvPr/>
                </p:nvSpPr>
                <p:spPr>
                  <a:xfrm>
                    <a:off x="1172988" y="1969475"/>
                    <a:ext cx="1333250" cy="131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30" h="52433" extrusionOk="0">
                        <a:moveTo>
                          <a:pt x="27142" y="1"/>
                        </a:moveTo>
                        <a:cubicBezTo>
                          <a:pt x="26284" y="1"/>
                          <a:pt x="25419" y="43"/>
                          <a:pt x="24547" y="128"/>
                        </a:cubicBezTo>
                        <a:cubicBezTo>
                          <a:pt x="10458" y="1511"/>
                          <a:pt x="0" y="13785"/>
                          <a:pt x="951" y="27873"/>
                        </a:cubicBezTo>
                        <a:cubicBezTo>
                          <a:pt x="1883" y="41774"/>
                          <a:pt x="13372" y="52433"/>
                          <a:pt x="27102" y="52433"/>
                        </a:cubicBezTo>
                        <a:cubicBezTo>
                          <a:pt x="27373" y="52433"/>
                          <a:pt x="27645" y="52429"/>
                          <a:pt x="27918" y="52420"/>
                        </a:cubicBezTo>
                        <a:cubicBezTo>
                          <a:pt x="42093" y="51988"/>
                          <a:pt x="53330" y="40406"/>
                          <a:pt x="53330" y="26231"/>
                        </a:cubicBezTo>
                        <a:cubicBezTo>
                          <a:pt x="53330" y="25107"/>
                          <a:pt x="53243" y="23897"/>
                          <a:pt x="53070" y="22774"/>
                        </a:cubicBezTo>
                        <a:cubicBezTo>
                          <a:pt x="51367" y="9638"/>
                          <a:pt x="40156" y="1"/>
                          <a:pt x="271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73;p16">
                    <a:extLst>
                      <a:ext uri="{FF2B5EF4-FFF2-40B4-BE49-F238E27FC236}">
                        <a16:creationId xmlns:a16="http://schemas.microsoft.com/office/drawing/2014/main" id="{488C5A3A-1533-4B25-97A5-BA517149BD3A}"/>
                      </a:ext>
                    </a:extLst>
                  </p:cNvPr>
                  <p:cNvSpPr/>
                  <p:nvPr/>
                </p:nvSpPr>
                <p:spPr>
                  <a:xfrm>
                    <a:off x="1198913" y="1968350"/>
                    <a:ext cx="1300850" cy="5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34" h="22819" extrusionOk="0">
                        <a:moveTo>
                          <a:pt x="26017" y="0"/>
                        </a:moveTo>
                        <a:cubicBezTo>
                          <a:pt x="12879" y="0"/>
                          <a:pt x="1729" y="9767"/>
                          <a:pt x="0" y="22819"/>
                        </a:cubicBezTo>
                        <a:lnTo>
                          <a:pt x="52033" y="22819"/>
                        </a:lnTo>
                        <a:cubicBezTo>
                          <a:pt x="50305" y="9767"/>
                          <a:pt x="39155" y="0"/>
                          <a:pt x="2601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74;p16">
                    <a:extLst>
                      <a:ext uri="{FF2B5EF4-FFF2-40B4-BE49-F238E27FC236}">
                        <a16:creationId xmlns:a16="http://schemas.microsoft.com/office/drawing/2014/main" id="{DD8D5D38-73C4-49E5-9651-00305743968E}"/>
                      </a:ext>
                    </a:extLst>
                  </p:cNvPr>
                  <p:cNvSpPr/>
                  <p:nvPr/>
                </p:nvSpPr>
                <p:spPr>
                  <a:xfrm>
                    <a:off x="1747763" y="3437700"/>
                    <a:ext cx="200975" cy="19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9" h="7953" extrusionOk="0">
                        <a:moveTo>
                          <a:pt x="4063" y="1"/>
                        </a:moveTo>
                        <a:cubicBezTo>
                          <a:pt x="1815" y="1"/>
                          <a:pt x="0" y="1730"/>
                          <a:pt x="0" y="3977"/>
                        </a:cubicBezTo>
                        <a:cubicBezTo>
                          <a:pt x="0" y="6138"/>
                          <a:pt x="1815" y="7953"/>
                          <a:pt x="4063" y="7953"/>
                        </a:cubicBezTo>
                        <a:cubicBezTo>
                          <a:pt x="6224" y="7953"/>
                          <a:pt x="8039" y="6138"/>
                          <a:pt x="8039" y="3977"/>
                        </a:cubicBezTo>
                        <a:cubicBezTo>
                          <a:pt x="8039" y="1730"/>
                          <a:pt x="6224" y="1"/>
                          <a:pt x="406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5" name="Google Shape;76;p16">
                  <a:extLst>
                    <a:ext uri="{FF2B5EF4-FFF2-40B4-BE49-F238E27FC236}">
                      <a16:creationId xmlns:a16="http://schemas.microsoft.com/office/drawing/2014/main" id="{7A1A68FF-A038-44D9-843E-0671330AAF5F}"/>
                    </a:ext>
                  </a:extLst>
                </p:cNvPr>
                <p:cNvSpPr txBox="1"/>
                <p:nvPr/>
              </p:nvSpPr>
              <p:spPr>
                <a:xfrm>
                  <a:off x="1317388" y="2007537"/>
                  <a:ext cx="1545758" cy="5167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b="1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ea typeface="Fira Sans"/>
                      <a:cs typeface="Fira Sans"/>
                      <a:sym typeface="Fira Sans"/>
                    </a:rPr>
                    <a:t>05</a:t>
                  </a:r>
                  <a:endParaRPr sz="2000" b="1" dirty="0">
                    <a:solidFill>
                      <a:srgbClr val="FFFFFF"/>
                    </a:solidFill>
                    <a:latin typeface="Georgia Pro Cond" panose="02040506050405020303" pitchFamily="18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631330-6C97-439F-A2AB-78E4795B4C22}"/>
                    </a:ext>
                  </a:extLst>
                </p:cNvPr>
                <p:cNvSpPr txBox="1"/>
                <p:nvPr/>
              </p:nvSpPr>
              <p:spPr>
                <a:xfrm>
                  <a:off x="1228638" y="4200771"/>
                  <a:ext cx="1723258" cy="9387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400" b="1" dirty="0">
                      <a:latin typeface="Georgia" panose="02040502050405020303" pitchFamily="18" charset="0"/>
                    </a:rPr>
                    <a:t>Caption 5</a:t>
                  </a:r>
                </a:p>
                <a:p>
                  <a:pPr lvl="0" algn="ctr">
                    <a:spcBef>
                      <a:spcPts val="600"/>
                    </a:spcBef>
                  </a:pPr>
                  <a:r>
                    <a:rPr lang="en-US" sz="1400" dirty="0"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</p:grpSp>
        <p:sp>
          <p:nvSpPr>
            <p:cNvPr id="52" name="Shape 3619">
              <a:extLst>
                <a:ext uri="{FF2B5EF4-FFF2-40B4-BE49-F238E27FC236}">
                  <a16:creationId xmlns:a16="http://schemas.microsoft.com/office/drawing/2014/main" id="{F190B537-89FD-4D5A-B2B5-0B9D23420B6B}"/>
                </a:ext>
              </a:extLst>
            </p:cNvPr>
            <p:cNvSpPr/>
            <p:nvPr/>
          </p:nvSpPr>
          <p:spPr>
            <a:xfrm>
              <a:off x="8606966" y="2791468"/>
              <a:ext cx="341536" cy="279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3" name="Shape 3660">
              <a:extLst>
                <a:ext uri="{FF2B5EF4-FFF2-40B4-BE49-F238E27FC236}">
                  <a16:creationId xmlns:a16="http://schemas.microsoft.com/office/drawing/2014/main" id="{DADD6B58-EC3F-4262-8B88-FCD22F4D20F8}"/>
                </a:ext>
              </a:extLst>
            </p:cNvPr>
            <p:cNvSpPr/>
            <p:nvPr/>
          </p:nvSpPr>
          <p:spPr>
            <a:xfrm>
              <a:off x="10971059" y="2760419"/>
              <a:ext cx="341534" cy="34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1"/>
                  </a:lnTo>
                  <a:cubicBezTo>
                    <a:pt x="19655" y="2641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1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6"/>
                    <a:pt x="299" y="8876"/>
                    <a:pt x="297" y="8877"/>
                  </a:cubicBezTo>
                  <a:lnTo>
                    <a:pt x="280" y="8884"/>
                  </a:lnTo>
                  <a:lnTo>
                    <a:pt x="281" y="8887"/>
                  </a:lnTo>
                  <a:cubicBezTo>
                    <a:pt x="116" y="8967"/>
                    <a:pt x="0" y="9133"/>
                    <a:pt x="0" y="9327"/>
                  </a:cubicBezTo>
                  <a:cubicBezTo>
                    <a:pt x="0" y="9551"/>
                    <a:pt x="151" y="9732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700"/>
                  </a:lnTo>
                  <a:cubicBezTo>
                    <a:pt x="21578" y="637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6"/>
                    <a:pt x="7507" y="16344"/>
                  </a:cubicBezTo>
                  <a:lnTo>
                    <a:pt x="6035" y="17817"/>
                  </a:lnTo>
                  <a:cubicBezTo>
                    <a:pt x="5946" y="17906"/>
                    <a:pt x="5891" y="18028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1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0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3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2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8"/>
                    <a:pt x="3927" y="14101"/>
                    <a:pt x="3927" y="14237"/>
                  </a:cubicBezTo>
                  <a:cubicBezTo>
                    <a:pt x="3927" y="14508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4" name="Shape 3664">
              <a:extLst>
                <a:ext uri="{FF2B5EF4-FFF2-40B4-BE49-F238E27FC236}">
                  <a16:creationId xmlns:a16="http://schemas.microsoft.com/office/drawing/2014/main" id="{8855C0E9-2A1B-43BF-AFF4-D3D9A5A1A60C}"/>
                </a:ext>
              </a:extLst>
            </p:cNvPr>
            <p:cNvSpPr/>
            <p:nvPr/>
          </p:nvSpPr>
          <p:spPr>
            <a:xfrm>
              <a:off x="3878784" y="2760419"/>
              <a:ext cx="341534" cy="34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7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3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8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3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7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7"/>
                    <a:pt x="2616" y="8979"/>
                    <a:pt x="2708" y="8634"/>
                  </a:cubicBezTo>
                  <a:cubicBezTo>
                    <a:pt x="2897" y="7928"/>
                    <a:pt x="3179" y="7250"/>
                    <a:pt x="3548" y="6615"/>
                  </a:cubicBezTo>
                  <a:cubicBezTo>
                    <a:pt x="3727" y="6305"/>
                    <a:pt x="3724" y="5924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4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40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40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4"/>
                  </a:cubicBezTo>
                  <a:lnTo>
                    <a:pt x="16884" y="3000"/>
                  </a:lnTo>
                  <a:lnTo>
                    <a:pt x="18600" y="4714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7"/>
                  </a:lnTo>
                  <a:cubicBezTo>
                    <a:pt x="17876" y="5924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7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1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6"/>
                  </a:lnTo>
                  <a:cubicBezTo>
                    <a:pt x="17292" y="2018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6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6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8"/>
                    <a:pt x="4181" y="2146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1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4"/>
                    <a:pt x="1864" y="17138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3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3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8"/>
                    <a:pt x="19641" y="16714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5" name="Shape 3675">
              <a:extLst>
                <a:ext uri="{FF2B5EF4-FFF2-40B4-BE49-F238E27FC236}">
                  <a16:creationId xmlns:a16="http://schemas.microsoft.com/office/drawing/2014/main" id="{430C4D90-5C7C-4FAC-9A01-6E9C371E0F63}"/>
                </a:ext>
              </a:extLst>
            </p:cNvPr>
            <p:cNvSpPr/>
            <p:nvPr/>
          </p:nvSpPr>
          <p:spPr>
            <a:xfrm>
              <a:off x="1514691" y="2791468"/>
              <a:ext cx="341536" cy="279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6001"/>
                  </a:moveTo>
                  <a:lnTo>
                    <a:pt x="8345" y="6001"/>
                  </a:lnTo>
                  <a:cubicBezTo>
                    <a:pt x="8617" y="6001"/>
                    <a:pt x="8836" y="5732"/>
                    <a:pt x="8836" y="5400"/>
                  </a:cubicBezTo>
                  <a:cubicBezTo>
                    <a:pt x="8836" y="5070"/>
                    <a:pt x="8617" y="4800"/>
                    <a:pt x="8345" y="4800"/>
                  </a:cubicBezTo>
                  <a:lnTo>
                    <a:pt x="5400" y="4800"/>
                  </a:lnTo>
                  <a:cubicBezTo>
                    <a:pt x="5129" y="4800"/>
                    <a:pt x="4909" y="5070"/>
                    <a:pt x="4909" y="5400"/>
                  </a:cubicBezTo>
                  <a:cubicBezTo>
                    <a:pt x="4909" y="5732"/>
                    <a:pt x="5129" y="6001"/>
                    <a:pt x="5400" y="6001"/>
                  </a:cubicBezTo>
                  <a:moveTo>
                    <a:pt x="20618" y="20400"/>
                  </a:moveTo>
                  <a:lnTo>
                    <a:pt x="18655" y="20400"/>
                  </a:lnTo>
                  <a:lnTo>
                    <a:pt x="18655" y="18000"/>
                  </a:lnTo>
                  <a:cubicBezTo>
                    <a:pt x="18926" y="18000"/>
                    <a:pt x="19145" y="17732"/>
                    <a:pt x="19145" y="17400"/>
                  </a:cubicBezTo>
                  <a:cubicBezTo>
                    <a:pt x="19145" y="17070"/>
                    <a:pt x="18926" y="16801"/>
                    <a:pt x="18655" y="16801"/>
                  </a:cubicBezTo>
                  <a:lnTo>
                    <a:pt x="18655" y="3601"/>
                  </a:lnTo>
                  <a:lnTo>
                    <a:pt x="20618" y="3601"/>
                  </a:lnTo>
                  <a:cubicBezTo>
                    <a:pt x="20618" y="3601"/>
                    <a:pt x="20618" y="20400"/>
                    <a:pt x="20618" y="20400"/>
                  </a:cubicBezTo>
                  <a:close/>
                  <a:moveTo>
                    <a:pt x="17673" y="16801"/>
                  </a:moveTo>
                  <a:cubicBezTo>
                    <a:pt x="17401" y="16801"/>
                    <a:pt x="17182" y="17070"/>
                    <a:pt x="17182" y="17400"/>
                  </a:cubicBezTo>
                  <a:cubicBezTo>
                    <a:pt x="17182" y="17732"/>
                    <a:pt x="17401" y="18000"/>
                    <a:pt x="17673" y="18000"/>
                  </a:cubicBezTo>
                  <a:lnTo>
                    <a:pt x="17673" y="20400"/>
                  </a:lnTo>
                  <a:lnTo>
                    <a:pt x="3927" y="20400"/>
                  </a:lnTo>
                  <a:lnTo>
                    <a:pt x="3927" y="18000"/>
                  </a:lnTo>
                  <a:cubicBezTo>
                    <a:pt x="4199" y="18000"/>
                    <a:pt x="4418" y="17732"/>
                    <a:pt x="4418" y="17400"/>
                  </a:cubicBezTo>
                  <a:cubicBezTo>
                    <a:pt x="4418" y="17070"/>
                    <a:pt x="4199" y="16801"/>
                    <a:pt x="3927" y="16801"/>
                  </a:cubicBezTo>
                  <a:lnTo>
                    <a:pt x="3927" y="3601"/>
                  </a:lnTo>
                  <a:lnTo>
                    <a:pt x="17673" y="3601"/>
                  </a:lnTo>
                  <a:cubicBezTo>
                    <a:pt x="17673" y="3601"/>
                    <a:pt x="17673" y="16801"/>
                    <a:pt x="17673" y="16801"/>
                  </a:cubicBezTo>
                  <a:close/>
                  <a:moveTo>
                    <a:pt x="2945" y="16801"/>
                  </a:moveTo>
                  <a:cubicBezTo>
                    <a:pt x="2674" y="16801"/>
                    <a:pt x="2455" y="17070"/>
                    <a:pt x="2455" y="17400"/>
                  </a:cubicBezTo>
                  <a:cubicBezTo>
                    <a:pt x="2455" y="17732"/>
                    <a:pt x="2674" y="18000"/>
                    <a:pt x="2945" y="18000"/>
                  </a:cubicBezTo>
                  <a:lnTo>
                    <a:pt x="2945" y="20400"/>
                  </a:lnTo>
                  <a:lnTo>
                    <a:pt x="982" y="20400"/>
                  </a:lnTo>
                  <a:lnTo>
                    <a:pt x="982" y="3601"/>
                  </a:lnTo>
                  <a:lnTo>
                    <a:pt x="2945" y="3601"/>
                  </a:lnTo>
                  <a:cubicBezTo>
                    <a:pt x="2945" y="3601"/>
                    <a:pt x="2945" y="16801"/>
                    <a:pt x="2945" y="16801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39" y="2400"/>
                    <a:pt x="0" y="2938"/>
                    <a:pt x="0" y="3601"/>
                  </a:cubicBezTo>
                  <a:lnTo>
                    <a:pt x="0" y="20400"/>
                  </a:lnTo>
                  <a:cubicBezTo>
                    <a:pt x="0" y="21063"/>
                    <a:pt x="439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063"/>
                    <a:pt x="21600" y="204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  <a:moveTo>
                    <a:pt x="5400" y="8400"/>
                  </a:moveTo>
                  <a:lnTo>
                    <a:pt x="6382" y="8400"/>
                  </a:lnTo>
                  <a:cubicBezTo>
                    <a:pt x="6653" y="8400"/>
                    <a:pt x="6873" y="8132"/>
                    <a:pt x="6873" y="7800"/>
                  </a:cubicBezTo>
                  <a:cubicBezTo>
                    <a:pt x="6873" y="7470"/>
                    <a:pt x="6653" y="7200"/>
                    <a:pt x="6382" y="7200"/>
                  </a:cubicBezTo>
                  <a:lnTo>
                    <a:pt x="5400" y="7200"/>
                  </a:lnTo>
                  <a:cubicBezTo>
                    <a:pt x="5129" y="7200"/>
                    <a:pt x="4909" y="7470"/>
                    <a:pt x="4909" y="7800"/>
                  </a:cubicBezTo>
                  <a:cubicBezTo>
                    <a:pt x="4909" y="8132"/>
                    <a:pt x="5129" y="8400"/>
                    <a:pt x="5400" y="84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6" name="Shape 3689">
              <a:extLst>
                <a:ext uri="{FF2B5EF4-FFF2-40B4-BE49-F238E27FC236}">
                  <a16:creationId xmlns:a16="http://schemas.microsoft.com/office/drawing/2014/main" id="{BDC27858-6A34-4718-92CB-A8D070AC3712}"/>
                </a:ext>
              </a:extLst>
            </p:cNvPr>
            <p:cNvSpPr/>
            <p:nvPr/>
          </p:nvSpPr>
          <p:spPr>
            <a:xfrm>
              <a:off x="6242875" y="2775906"/>
              <a:ext cx="341534" cy="31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591C408-E7D4-4764-9643-51E486E40901}"/>
              </a:ext>
            </a:extLst>
          </p:cNvPr>
          <p:cNvSpPr txBox="1"/>
          <p:nvPr/>
        </p:nvSpPr>
        <p:spPr>
          <a:xfrm>
            <a:off x="0" y="23598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Powerpoint shapes free download</a:t>
            </a:r>
          </a:p>
        </p:txBody>
      </p:sp>
    </p:spTree>
    <p:extLst>
      <p:ext uri="{BB962C8B-B14F-4D97-AF65-F5344CB8AC3E}">
        <p14:creationId xmlns:p14="http://schemas.microsoft.com/office/powerpoint/2010/main" val="216692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2</cp:revision>
  <dcterms:created xsi:type="dcterms:W3CDTF">2020-12-31T05:39:02Z</dcterms:created>
  <dcterms:modified xsi:type="dcterms:W3CDTF">2020-12-31T05:56:44Z</dcterms:modified>
</cp:coreProperties>
</file>