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88" d="100"/>
          <a:sy n="88" d="100"/>
        </p:scale>
        <p:origin x="120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Design Dollar – Slide Template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07AD3-7942-4C06-A55C-0E8A8F966D93}"/>
              </a:ext>
            </a:extLst>
          </p:cNvPr>
          <p:cNvGrpSpPr/>
          <p:nvPr/>
        </p:nvGrpSpPr>
        <p:grpSpPr>
          <a:xfrm>
            <a:off x="3741336" y="1124767"/>
            <a:ext cx="4709328" cy="4608466"/>
            <a:chOff x="11747499" y="5308599"/>
            <a:chExt cx="1752027" cy="1714503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8BA7433A-8ECD-4B6B-ACAD-C1CE2DF48D26}"/>
                </a:ext>
              </a:extLst>
            </p:cNvPr>
            <p:cNvSpPr/>
            <p:nvPr/>
          </p:nvSpPr>
          <p:spPr>
            <a:xfrm>
              <a:off x="12471399" y="5765799"/>
              <a:ext cx="1019813" cy="85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97" y="18900"/>
                  </a:moveTo>
                  <a:cubicBezTo>
                    <a:pt x="19959" y="18900"/>
                    <a:pt x="19502" y="19350"/>
                    <a:pt x="19394" y="19961"/>
                  </a:cubicBezTo>
                  <a:lnTo>
                    <a:pt x="13799" y="19961"/>
                  </a:lnTo>
                  <a:cubicBezTo>
                    <a:pt x="13988" y="19093"/>
                    <a:pt x="14095" y="18129"/>
                    <a:pt x="14095" y="17132"/>
                  </a:cubicBezTo>
                  <a:cubicBezTo>
                    <a:pt x="14095" y="15043"/>
                    <a:pt x="13638" y="13307"/>
                    <a:pt x="12750" y="12021"/>
                  </a:cubicBezTo>
                  <a:cubicBezTo>
                    <a:pt x="11889" y="10736"/>
                    <a:pt x="10921" y="9804"/>
                    <a:pt x="9926" y="9225"/>
                  </a:cubicBezTo>
                  <a:cubicBezTo>
                    <a:pt x="8957" y="8679"/>
                    <a:pt x="7586" y="8004"/>
                    <a:pt x="5864" y="7264"/>
                  </a:cubicBezTo>
                  <a:cubicBezTo>
                    <a:pt x="4358" y="6621"/>
                    <a:pt x="3228" y="6107"/>
                    <a:pt x="2528" y="5754"/>
                  </a:cubicBezTo>
                  <a:cubicBezTo>
                    <a:pt x="1856" y="5400"/>
                    <a:pt x="1345" y="5014"/>
                    <a:pt x="1022" y="4596"/>
                  </a:cubicBezTo>
                  <a:cubicBezTo>
                    <a:pt x="726" y="4211"/>
                    <a:pt x="565" y="3729"/>
                    <a:pt x="565" y="3118"/>
                  </a:cubicBezTo>
                  <a:cubicBezTo>
                    <a:pt x="565" y="2314"/>
                    <a:pt x="807" y="1736"/>
                    <a:pt x="1291" y="1286"/>
                  </a:cubicBezTo>
                  <a:cubicBezTo>
                    <a:pt x="1802" y="836"/>
                    <a:pt x="2502" y="611"/>
                    <a:pt x="3389" y="611"/>
                  </a:cubicBezTo>
                  <a:cubicBezTo>
                    <a:pt x="4600" y="611"/>
                    <a:pt x="5568" y="996"/>
                    <a:pt x="6267" y="1768"/>
                  </a:cubicBezTo>
                  <a:cubicBezTo>
                    <a:pt x="6967" y="2539"/>
                    <a:pt x="7317" y="3407"/>
                    <a:pt x="7317" y="4404"/>
                  </a:cubicBezTo>
                  <a:lnTo>
                    <a:pt x="7317" y="4725"/>
                  </a:lnTo>
                  <a:cubicBezTo>
                    <a:pt x="7317" y="4950"/>
                    <a:pt x="7397" y="5175"/>
                    <a:pt x="7532" y="5336"/>
                  </a:cubicBezTo>
                  <a:cubicBezTo>
                    <a:pt x="7666" y="5496"/>
                    <a:pt x="7855" y="5593"/>
                    <a:pt x="8043" y="5593"/>
                  </a:cubicBezTo>
                  <a:lnTo>
                    <a:pt x="10652" y="5593"/>
                  </a:lnTo>
                  <a:cubicBezTo>
                    <a:pt x="10813" y="5593"/>
                    <a:pt x="10921" y="5464"/>
                    <a:pt x="10921" y="5271"/>
                  </a:cubicBezTo>
                  <a:cubicBezTo>
                    <a:pt x="10921" y="5079"/>
                    <a:pt x="10813" y="4950"/>
                    <a:pt x="10652" y="4950"/>
                  </a:cubicBezTo>
                  <a:lnTo>
                    <a:pt x="8043" y="4950"/>
                  </a:lnTo>
                  <a:cubicBezTo>
                    <a:pt x="7989" y="4950"/>
                    <a:pt x="7935" y="4918"/>
                    <a:pt x="7908" y="4886"/>
                  </a:cubicBezTo>
                  <a:cubicBezTo>
                    <a:pt x="7881" y="4854"/>
                    <a:pt x="7855" y="4789"/>
                    <a:pt x="7855" y="4725"/>
                  </a:cubicBezTo>
                  <a:lnTo>
                    <a:pt x="7855" y="4404"/>
                  </a:lnTo>
                  <a:cubicBezTo>
                    <a:pt x="7855" y="3246"/>
                    <a:pt x="7451" y="2186"/>
                    <a:pt x="6617" y="1318"/>
                  </a:cubicBezTo>
                  <a:cubicBezTo>
                    <a:pt x="5810" y="450"/>
                    <a:pt x="4707" y="0"/>
                    <a:pt x="3362" y="0"/>
                  </a:cubicBezTo>
                  <a:cubicBezTo>
                    <a:pt x="2367" y="0"/>
                    <a:pt x="1533" y="257"/>
                    <a:pt x="941" y="804"/>
                  </a:cubicBezTo>
                  <a:cubicBezTo>
                    <a:pt x="323" y="1350"/>
                    <a:pt x="0" y="2154"/>
                    <a:pt x="0" y="3150"/>
                  </a:cubicBezTo>
                  <a:cubicBezTo>
                    <a:pt x="0" y="3921"/>
                    <a:pt x="188" y="4532"/>
                    <a:pt x="592" y="5046"/>
                  </a:cubicBezTo>
                  <a:cubicBezTo>
                    <a:pt x="968" y="5529"/>
                    <a:pt x="1533" y="5946"/>
                    <a:pt x="2286" y="6332"/>
                  </a:cubicBezTo>
                  <a:cubicBezTo>
                    <a:pt x="3013" y="6718"/>
                    <a:pt x="4142" y="7232"/>
                    <a:pt x="5649" y="7875"/>
                  </a:cubicBezTo>
                  <a:cubicBezTo>
                    <a:pt x="7343" y="8614"/>
                    <a:pt x="8715" y="9257"/>
                    <a:pt x="9657" y="9804"/>
                  </a:cubicBezTo>
                  <a:cubicBezTo>
                    <a:pt x="10571" y="10318"/>
                    <a:pt x="11459" y="11218"/>
                    <a:pt x="12293" y="12407"/>
                  </a:cubicBezTo>
                  <a:cubicBezTo>
                    <a:pt x="13100" y="13596"/>
                    <a:pt x="13503" y="15171"/>
                    <a:pt x="13503" y="17100"/>
                  </a:cubicBezTo>
                  <a:cubicBezTo>
                    <a:pt x="13503" y="18193"/>
                    <a:pt x="13369" y="19221"/>
                    <a:pt x="13127" y="20121"/>
                  </a:cubicBezTo>
                  <a:cubicBezTo>
                    <a:pt x="13100" y="20218"/>
                    <a:pt x="13127" y="20314"/>
                    <a:pt x="13154" y="20411"/>
                  </a:cubicBezTo>
                  <a:cubicBezTo>
                    <a:pt x="13207" y="20507"/>
                    <a:pt x="13288" y="20539"/>
                    <a:pt x="13369" y="20539"/>
                  </a:cubicBezTo>
                  <a:lnTo>
                    <a:pt x="19340" y="20539"/>
                  </a:lnTo>
                  <a:cubicBezTo>
                    <a:pt x="19475" y="21150"/>
                    <a:pt x="19905" y="21600"/>
                    <a:pt x="20443" y="21600"/>
                  </a:cubicBezTo>
                  <a:cubicBezTo>
                    <a:pt x="21062" y="21600"/>
                    <a:pt x="21600" y="20989"/>
                    <a:pt x="21600" y="20218"/>
                  </a:cubicBezTo>
                  <a:cubicBezTo>
                    <a:pt x="21600" y="19446"/>
                    <a:pt x="21116" y="18900"/>
                    <a:pt x="20497" y="18900"/>
                  </a:cubicBezTo>
                  <a:close/>
                  <a:moveTo>
                    <a:pt x="20497" y="20989"/>
                  </a:moveTo>
                  <a:cubicBezTo>
                    <a:pt x="20255" y="20989"/>
                    <a:pt x="20067" y="20829"/>
                    <a:pt x="19959" y="20571"/>
                  </a:cubicBezTo>
                  <a:cubicBezTo>
                    <a:pt x="19905" y="20475"/>
                    <a:pt x="19905" y="20379"/>
                    <a:pt x="19905" y="20250"/>
                  </a:cubicBezTo>
                  <a:cubicBezTo>
                    <a:pt x="19905" y="20121"/>
                    <a:pt x="19932" y="20025"/>
                    <a:pt x="19959" y="19929"/>
                  </a:cubicBezTo>
                  <a:cubicBezTo>
                    <a:pt x="20067" y="19704"/>
                    <a:pt x="20255" y="19511"/>
                    <a:pt x="20497" y="19511"/>
                  </a:cubicBezTo>
                  <a:cubicBezTo>
                    <a:pt x="20820" y="19511"/>
                    <a:pt x="21116" y="19832"/>
                    <a:pt x="21116" y="20250"/>
                  </a:cubicBezTo>
                  <a:cubicBezTo>
                    <a:pt x="21116" y="20668"/>
                    <a:pt x="20820" y="20989"/>
                    <a:pt x="20497" y="2098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BB3A07B7-8AC0-40D7-BBDD-1A03F6E65CC9}"/>
                </a:ext>
              </a:extLst>
            </p:cNvPr>
            <p:cNvSpPr/>
            <p:nvPr/>
          </p:nvSpPr>
          <p:spPr>
            <a:xfrm>
              <a:off x="12280900" y="5308599"/>
              <a:ext cx="1218626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20623" y="18379"/>
                  </a:moveTo>
                  <a:cubicBezTo>
                    <a:pt x="20173" y="18379"/>
                    <a:pt x="19791" y="18909"/>
                    <a:pt x="19701" y="19629"/>
                  </a:cubicBezTo>
                  <a:lnTo>
                    <a:pt x="15139" y="19629"/>
                  </a:lnTo>
                  <a:lnTo>
                    <a:pt x="15139" y="18644"/>
                  </a:lnTo>
                  <a:cubicBezTo>
                    <a:pt x="15139" y="15651"/>
                    <a:pt x="14577" y="13074"/>
                    <a:pt x="13498" y="10914"/>
                  </a:cubicBezTo>
                  <a:cubicBezTo>
                    <a:pt x="12419" y="8792"/>
                    <a:pt x="10958" y="7352"/>
                    <a:pt x="9182" y="6594"/>
                  </a:cubicBezTo>
                  <a:lnTo>
                    <a:pt x="9250" y="1023"/>
                  </a:lnTo>
                  <a:cubicBezTo>
                    <a:pt x="9250" y="758"/>
                    <a:pt x="9182" y="493"/>
                    <a:pt x="9070" y="303"/>
                  </a:cubicBezTo>
                  <a:cubicBezTo>
                    <a:pt x="8958" y="114"/>
                    <a:pt x="8800" y="0"/>
                    <a:pt x="8643" y="0"/>
                  </a:cubicBezTo>
                  <a:lnTo>
                    <a:pt x="4732" y="0"/>
                  </a:lnTo>
                  <a:cubicBezTo>
                    <a:pt x="4575" y="0"/>
                    <a:pt x="4417" y="114"/>
                    <a:pt x="4305" y="303"/>
                  </a:cubicBezTo>
                  <a:cubicBezTo>
                    <a:pt x="4193" y="493"/>
                    <a:pt x="4125" y="758"/>
                    <a:pt x="4125" y="1023"/>
                  </a:cubicBezTo>
                  <a:lnTo>
                    <a:pt x="4148" y="6518"/>
                  </a:lnTo>
                  <a:cubicBezTo>
                    <a:pt x="2462" y="7162"/>
                    <a:pt x="1091" y="8451"/>
                    <a:pt x="57" y="10383"/>
                  </a:cubicBezTo>
                  <a:cubicBezTo>
                    <a:pt x="-33" y="10535"/>
                    <a:pt x="-11" y="10762"/>
                    <a:pt x="79" y="10914"/>
                  </a:cubicBezTo>
                  <a:cubicBezTo>
                    <a:pt x="169" y="11065"/>
                    <a:pt x="304" y="11027"/>
                    <a:pt x="394" y="10876"/>
                  </a:cubicBezTo>
                  <a:cubicBezTo>
                    <a:pt x="1361" y="9057"/>
                    <a:pt x="2664" y="7844"/>
                    <a:pt x="4283" y="7238"/>
                  </a:cubicBezTo>
                  <a:cubicBezTo>
                    <a:pt x="4462" y="7162"/>
                    <a:pt x="4575" y="6897"/>
                    <a:pt x="4575" y="6556"/>
                  </a:cubicBezTo>
                  <a:lnTo>
                    <a:pt x="4552" y="1023"/>
                  </a:lnTo>
                  <a:cubicBezTo>
                    <a:pt x="4552" y="947"/>
                    <a:pt x="4575" y="872"/>
                    <a:pt x="4597" y="834"/>
                  </a:cubicBezTo>
                  <a:cubicBezTo>
                    <a:pt x="4620" y="796"/>
                    <a:pt x="4665" y="758"/>
                    <a:pt x="4710" y="758"/>
                  </a:cubicBezTo>
                  <a:lnTo>
                    <a:pt x="8620" y="758"/>
                  </a:lnTo>
                  <a:cubicBezTo>
                    <a:pt x="8665" y="758"/>
                    <a:pt x="8710" y="796"/>
                    <a:pt x="8733" y="834"/>
                  </a:cubicBezTo>
                  <a:cubicBezTo>
                    <a:pt x="8755" y="872"/>
                    <a:pt x="8778" y="947"/>
                    <a:pt x="8778" y="1023"/>
                  </a:cubicBezTo>
                  <a:lnTo>
                    <a:pt x="8710" y="6632"/>
                  </a:lnTo>
                  <a:cubicBezTo>
                    <a:pt x="8710" y="6973"/>
                    <a:pt x="8823" y="7238"/>
                    <a:pt x="9003" y="7314"/>
                  </a:cubicBezTo>
                  <a:cubicBezTo>
                    <a:pt x="10711" y="8034"/>
                    <a:pt x="12104" y="9398"/>
                    <a:pt x="13116" y="11406"/>
                  </a:cubicBezTo>
                  <a:cubicBezTo>
                    <a:pt x="14127" y="13415"/>
                    <a:pt x="14667" y="15840"/>
                    <a:pt x="14667" y="18644"/>
                  </a:cubicBezTo>
                  <a:lnTo>
                    <a:pt x="14667" y="19971"/>
                  </a:lnTo>
                  <a:cubicBezTo>
                    <a:pt x="14667" y="20198"/>
                    <a:pt x="14757" y="20349"/>
                    <a:pt x="14891" y="20349"/>
                  </a:cubicBezTo>
                  <a:lnTo>
                    <a:pt x="19679" y="20349"/>
                  </a:lnTo>
                  <a:cubicBezTo>
                    <a:pt x="19791" y="21069"/>
                    <a:pt x="20151" y="21600"/>
                    <a:pt x="20600" y="21600"/>
                  </a:cubicBezTo>
                  <a:cubicBezTo>
                    <a:pt x="21117" y="21600"/>
                    <a:pt x="21567" y="20880"/>
                    <a:pt x="21567" y="19971"/>
                  </a:cubicBezTo>
                  <a:cubicBezTo>
                    <a:pt x="21567" y="19061"/>
                    <a:pt x="21140" y="18379"/>
                    <a:pt x="20623" y="18379"/>
                  </a:cubicBezTo>
                  <a:close/>
                  <a:moveTo>
                    <a:pt x="20623" y="20842"/>
                  </a:moveTo>
                  <a:cubicBezTo>
                    <a:pt x="20421" y="20842"/>
                    <a:pt x="20263" y="20653"/>
                    <a:pt x="20173" y="20349"/>
                  </a:cubicBezTo>
                  <a:cubicBezTo>
                    <a:pt x="20129" y="20236"/>
                    <a:pt x="20129" y="20122"/>
                    <a:pt x="20129" y="19971"/>
                  </a:cubicBezTo>
                  <a:cubicBezTo>
                    <a:pt x="20129" y="19819"/>
                    <a:pt x="20151" y="19705"/>
                    <a:pt x="20173" y="19592"/>
                  </a:cubicBezTo>
                  <a:cubicBezTo>
                    <a:pt x="20263" y="19326"/>
                    <a:pt x="20421" y="19099"/>
                    <a:pt x="20623" y="19099"/>
                  </a:cubicBezTo>
                  <a:cubicBezTo>
                    <a:pt x="20893" y="19099"/>
                    <a:pt x="21140" y="19478"/>
                    <a:pt x="21140" y="19971"/>
                  </a:cubicBezTo>
                  <a:cubicBezTo>
                    <a:pt x="21140" y="20463"/>
                    <a:pt x="20893" y="20842"/>
                    <a:pt x="20623" y="2084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9DEB47DD-4C04-4F36-B59E-13C217DDAA62}"/>
                </a:ext>
              </a:extLst>
            </p:cNvPr>
            <p:cNvSpPr/>
            <p:nvPr/>
          </p:nvSpPr>
          <p:spPr>
            <a:xfrm>
              <a:off x="11747500" y="6375399"/>
              <a:ext cx="1302444" cy="64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883" y="3600"/>
                  </a:moveTo>
                  <a:cubicBezTo>
                    <a:pt x="1304" y="3600"/>
                    <a:pt x="1662" y="3007"/>
                    <a:pt x="1746" y="2202"/>
                  </a:cubicBezTo>
                  <a:lnTo>
                    <a:pt x="7151" y="2202"/>
                  </a:lnTo>
                  <a:cubicBezTo>
                    <a:pt x="7193" y="5336"/>
                    <a:pt x="7698" y="8047"/>
                    <a:pt x="8623" y="10249"/>
                  </a:cubicBezTo>
                  <a:cubicBezTo>
                    <a:pt x="9591" y="12536"/>
                    <a:pt x="10958" y="14104"/>
                    <a:pt x="12682" y="14866"/>
                  </a:cubicBezTo>
                  <a:cubicBezTo>
                    <a:pt x="12682" y="14866"/>
                    <a:pt x="12682" y="14866"/>
                    <a:pt x="12682" y="14866"/>
                  </a:cubicBezTo>
                  <a:lnTo>
                    <a:pt x="12619" y="20456"/>
                  </a:lnTo>
                  <a:cubicBezTo>
                    <a:pt x="12619" y="20753"/>
                    <a:pt x="12682" y="21049"/>
                    <a:pt x="12788" y="21261"/>
                  </a:cubicBezTo>
                  <a:cubicBezTo>
                    <a:pt x="12893" y="21473"/>
                    <a:pt x="13040" y="21600"/>
                    <a:pt x="13187" y="21600"/>
                  </a:cubicBezTo>
                  <a:lnTo>
                    <a:pt x="16868" y="21600"/>
                  </a:lnTo>
                  <a:cubicBezTo>
                    <a:pt x="17015" y="21600"/>
                    <a:pt x="17162" y="21473"/>
                    <a:pt x="17267" y="21261"/>
                  </a:cubicBezTo>
                  <a:cubicBezTo>
                    <a:pt x="17373" y="21049"/>
                    <a:pt x="17436" y="20753"/>
                    <a:pt x="17436" y="20456"/>
                  </a:cubicBezTo>
                  <a:lnTo>
                    <a:pt x="17373" y="14993"/>
                  </a:lnTo>
                  <a:cubicBezTo>
                    <a:pt x="17373" y="14993"/>
                    <a:pt x="17373" y="14993"/>
                    <a:pt x="17373" y="14993"/>
                  </a:cubicBezTo>
                  <a:cubicBezTo>
                    <a:pt x="19118" y="14315"/>
                    <a:pt x="20506" y="12875"/>
                    <a:pt x="21516" y="10631"/>
                  </a:cubicBezTo>
                  <a:cubicBezTo>
                    <a:pt x="21600" y="10461"/>
                    <a:pt x="21579" y="10207"/>
                    <a:pt x="21495" y="10038"/>
                  </a:cubicBezTo>
                  <a:cubicBezTo>
                    <a:pt x="21411" y="9868"/>
                    <a:pt x="21285" y="9911"/>
                    <a:pt x="21200" y="10080"/>
                  </a:cubicBezTo>
                  <a:cubicBezTo>
                    <a:pt x="20254" y="12155"/>
                    <a:pt x="18929" y="13553"/>
                    <a:pt x="17267" y="14188"/>
                  </a:cubicBezTo>
                  <a:cubicBezTo>
                    <a:pt x="17246" y="14188"/>
                    <a:pt x="17246" y="14188"/>
                    <a:pt x="17225" y="14231"/>
                  </a:cubicBezTo>
                  <a:cubicBezTo>
                    <a:pt x="16973" y="14442"/>
                    <a:pt x="16952" y="14824"/>
                    <a:pt x="16952" y="14993"/>
                  </a:cubicBezTo>
                  <a:lnTo>
                    <a:pt x="17015" y="20499"/>
                  </a:lnTo>
                  <a:cubicBezTo>
                    <a:pt x="17015" y="20583"/>
                    <a:pt x="16994" y="20668"/>
                    <a:pt x="16973" y="20711"/>
                  </a:cubicBezTo>
                  <a:cubicBezTo>
                    <a:pt x="16952" y="20753"/>
                    <a:pt x="16910" y="20795"/>
                    <a:pt x="16868" y="20795"/>
                  </a:cubicBezTo>
                  <a:lnTo>
                    <a:pt x="13187" y="20795"/>
                  </a:lnTo>
                  <a:cubicBezTo>
                    <a:pt x="13145" y="20795"/>
                    <a:pt x="13103" y="20753"/>
                    <a:pt x="13082" y="20711"/>
                  </a:cubicBezTo>
                  <a:cubicBezTo>
                    <a:pt x="13061" y="20668"/>
                    <a:pt x="13040" y="20583"/>
                    <a:pt x="13040" y="20499"/>
                  </a:cubicBezTo>
                  <a:lnTo>
                    <a:pt x="13103" y="14866"/>
                  </a:lnTo>
                  <a:cubicBezTo>
                    <a:pt x="13103" y="14696"/>
                    <a:pt x="13082" y="14315"/>
                    <a:pt x="12830" y="14104"/>
                  </a:cubicBezTo>
                  <a:cubicBezTo>
                    <a:pt x="12830" y="14104"/>
                    <a:pt x="12809" y="14104"/>
                    <a:pt x="12809" y="14104"/>
                  </a:cubicBezTo>
                  <a:cubicBezTo>
                    <a:pt x="11168" y="13341"/>
                    <a:pt x="9885" y="11901"/>
                    <a:pt x="8960" y="9741"/>
                  </a:cubicBezTo>
                  <a:cubicBezTo>
                    <a:pt x="8034" y="7624"/>
                    <a:pt x="7572" y="4955"/>
                    <a:pt x="7572" y="1821"/>
                  </a:cubicBezTo>
                  <a:cubicBezTo>
                    <a:pt x="7572" y="1567"/>
                    <a:pt x="7487" y="1398"/>
                    <a:pt x="7361" y="1398"/>
                  </a:cubicBezTo>
                  <a:lnTo>
                    <a:pt x="1767" y="1398"/>
                  </a:lnTo>
                  <a:cubicBezTo>
                    <a:pt x="1662" y="593"/>
                    <a:pt x="1325" y="0"/>
                    <a:pt x="904" y="0"/>
                  </a:cubicBezTo>
                  <a:cubicBezTo>
                    <a:pt x="421" y="0"/>
                    <a:pt x="0" y="805"/>
                    <a:pt x="0" y="1821"/>
                  </a:cubicBezTo>
                  <a:cubicBezTo>
                    <a:pt x="0" y="2838"/>
                    <a:pt x="400" y="3600"/>
                    <a:pt x="883" y="3600"/>
                  </a:cubicBezTo>
                  <a:close/>
                  <a:moveTo>
                    <a:pt x="883" y="847"/>
                  </a:moveTo>
                  <a:cubicBezTo>
                    <a:pt x="1073" y="847"/>
                    <a:pt x="1220" y="1059"/>
                    <a:pt x="1304" y="1398"/>
                  </a:cubicBezTo>
                  <a:cubicBezTo>
                    <a:pt x="1346" y="1525"/>
                    <a:pt x="1346" y="1652"/>
                    <a:pt x="1346" y="1821"/>
                  </a:cubicBezTo>
                  <a:cubicBezTo>
                    <a:pt x="1346" y="1991"/>
                    <a:pt x="1325" y="2118"/>
                    <a:pt x="1304" y="2245"/>
                  </a:cubicBezTo>
                  <a:cubicBezTo>
                    <a:pt x="1220" y="2541"/>
                    <a:pt x="1073" y="2795"/>
                    <a:pt x="883" y="2795"/>
                  </a:cubicBezTo>
                  <a:cubicBezTo>
                    <a:pt x="631" y="2795"/>
                    <a:pt x="400" y="2372"/>
                    <a:pt x="400" y="1821"/>
                  </a:cubicBezTo>
                  <a:cubicBezTo>
                    <a:pt x="400" y="1271"/>
                    <a:pt x="631" y="847"/>
                    <a:pt x="883" y="847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5018C1E6-035A-4A81-ADD9-0D9ADD038B6A}"/>
                </a:ext>
              </a:extLst>
            </p:cNvPr>
            <p:cNvSpPr/>
            <p:nvPr/>
          </p:nvSpPr>
          <p:spPr>
            <a:xfrm>
              <a:off x="11747499" y="5664199"/>
              <a:ext cx="1103632" cy="91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" y="2617"/>
                  </a:moveTo>
                  <a:cubicBezTo>
                    <a:pt x="1541" y="2617"/>
                    <a:pt x="1964" y="2196"/>
                    <a:pt x="2063" y="1624"/>
                  </a:cubicBezTo>
                  <a:lnTo>
                    <a:pt x="9371" y="1624"/>
                  </a:lnTo>
                  <a:cubicBezTo>
                    <a:pt x="8923" y="2768"/>
                    <a:pt x="8700" y="4031"/>
                    <a:pt x="8700" y="5415"/>
                  </a:cubicBezTo>
                  <a:cubicBezTo>
                    <a:pt x="8700" y="7310"/>
                    <a:pt x="9097" y="8935"/>
                    <a:pt x="9918" y="10228"/>
                  </a:cubicBezTo>
                  <a:cubicBezTo>
                    <a:pt x="10713" y="11522"/>
                    <a:pt x="11682" y="12515"/>
                    <a:pt x="12801" y="13237"/>
                  </a:cubicBezTo>
                  <a:cubicBezTo>
                    <a:pt x="13895" y="13959"/>
                    <a:pt x="15212" y="14621"/>
                    <a:pt x="16678" y="15222"/>
                  </a:cubicBezTo>
                  <a:cubicBezTo>
                    <a:pt x="16852" y="15313"/>
                    <a:pt x="17126" y="15433"/>
                    <a:pt x="17449" y="15523"/>
                  </a:cubicBezTo>
                  <a:cubicBezTo>
                    <a:pt x="18841" y="16125"/>
                    <a:pt x="19835" y="16636"/>
                    <a:pt x="20382" y="17027"/>
                  </a:cubicBezTo>
                  <a:cubicBezTo>
                    <a:pt x="20854" y="17388"/>
                    <a:pt x="21103" y="17900"/>
                    <a:pt x="21103" y="18592"/>
                  </a:cubicBezTo>
                  <a:cubicBezTo>
                    <a:pt x="21103" y="19223"/>
                    <a:pt x="20904" y="19795"/>
                    <a:pt x="20457" y="20276"/>
                  </a:cubicBezTo>
                  <a:cubicBezTo>
                    <a:pt x="20034" y="20758"/>
                    <a:pt x="19338" y="21028"/>
                    <a:pt x="18418" y="21028"/>
                  </a:cubicBezTo>
                  <a:cubicBezTo>
                    <a:pt x="17225" y="21028"/>
                    <a:pt x="16256" y="20697"/>
                    <a:pt x="15535" y="20036"/>
                  </a:cubicBezTo>
                  <a:cubicBezTo>
                    <a:pt x="14839" y="19374"/>
                    <a:pt x="14491" y="18652"/>
                    <a:pt x="14491" y="17779"/>
                  </a:cubicBezTo>
                  <a:lnTo>
                    <a:pt x="14491" y="17268"/>
                  </a:lnTo>
                  <a:cubicBezTo>
                    <a:pt x="14491" y="17057"/>
                    <a:pt x="14417" y="16847"/>
                    <a:pt x="14292" y="16696"/>
                  </a:cubicBezTo>
                  <a:cubicBezTo>
                    <a:pt x="14168" y="16546"/>
                    <a:pt x="13994" y="16456"/>
                    <a:pt x="13820" y="16456"/>
                  </a:cubicBezTo>
                  <a:lnTo>
                    <a:pt x="10962" y="16456"/>
                  </a:lnTo>
                  <a:cubicBezTo>
                    <a:pt x="10812" y="16456"/>
                    <a:pt x="10713" y="16576"/>
                    <a:pt x="10713" y="16757"/>
                  </a:cubicBezTo>
                  <a:cubicBezTo>
                    <a:pt x="10713" y="16937"/>
                    <a:pt x="10812" y="17057"/>
                    <a:pt x="10962" y="17057"/>
                  </a:cubicBezTo>
                  <a:lnTo>
                    <a:pt x="13820" y="17057"/>
                  </a:lnTo>
                  <a:cubicBezTo>
                    <a:pt x="13870" y="17057"/>
                    <a:pt x="13919" y="17087"/>
                    <a:pt x="13944" y="17118"/>
                  </a:cubicBezTo>
                  <a:cubicBezTo>
                    <a:pt x="13969" y="17178"/>
                    <a:pt x="13994" y="17208"/>
                    <a:pt x="13994" y="17268"/>
                  </a:cubicBezTo>
                  <a:lnTo>
                    <a:pt x="13994" y="17779"/>
                  </a:lnTo>
                  <a:cubicBezTo>
                    <a:pt x="13994" y="18832"/>
                    <a:pt x="14417" y="19735"/>
                    <a:pt x="15237" y="20487"/>
                  </a:cubicBezTo>
                  <a:cubicBezTo>
                    <a:pt x="16032" y="21239"/>
                    <a:pt x="17101" y="21600"/>
                    <a:pt x="18418" y="21600"/>
                  </a:cubicBezTo>
                  <a:cubicBezTo>
                    <a:pt x="19487" y="21600"/>
                    <a:pt x="20283" y="21299"/>
                    <a:pt x="20805" y="20697"/>
                  </a:cubicBezTo>
                  <a:cubicBezTo>
                    <a:pt x="21327" y="20096"/>
                    <a:pt x="21600" y="19374"/>
                    <a:pt x="21600" y="18592"/>
                  </a:cubicBezTo>
                  <a:cubicBezTo>
                    <a:pt x="21600" y="17689"/>
                    <a:pt x="21277" y="16967"/>
                    <a:pt x="20655" y="16516"/>
                  </a:cubicBezTo>
                  <a:cubicBezTo>
                    <a:pt x="20084" y="16095"/>
                    <a:pt x="19065" y="15553"/>
                    <a:pt x="17623" y="14952"/>
                  </a:cubicBezTo>
                  <a:cubicBezTo>
                    <a:pt x="17300" y="14831"/>
                    <a:pt x="17051" y="14741"/>
                    <a:pt x="16877" y="14651"/>
                  </a:cubicBezTo>
                  <a:cubicBezTo>
                    <a:pt x="15411" y="14049"/>
                    <a:pt x="14143" y="13387"/>
                    <a:pt x="13074" y="12695"/>
                  </a:cubicBezTo>
                  <a:cubicBezTo>
                    <a:pt x="12030" y="12003"/>
                    <a:pt x="11111" y="11071"/>
                    <a:pt x="10365" y="9837"/>
                  </a:cubicBezTo>
                  <a:cubicBezTo>
                    <a:pt x="9619" y="8634"/>
                    <a:pt x="9246" y="7160"/>
                    <a:pt x="9246" y="5385"/>
                  </a:cubicBezTo>
                  <a:cubicBezTo>
                    <a:pt x="9246" y="3911"/>
                    <a:pt x="9520" y="2587"/>
                    <a:pt x="10042" y="1444"/>
                  </a:cubicBezTo>
                  <a:cubicBezTo>
                    <a:pt x="10092" y="1354"/>
                    <a:pt x="10092" y="1233"/>
                    <a:pt x="10042" y="1143"/>
                  </a:cubicBezTo>
                  <a:cubicBezTo>
                    <a:pt x="9992" y="1053"/>
                    <a:pt x="9918" y="993"/>
                    <a:pt x="9818" y="993"/>
                  </a:cubicBezTo>
                  <a:lnTo>
                    <a:pt x="2088" y="993"/>
                  </a:lnTo>
                  <a:cubicBezTo>
                    <a:pt x="1964" y="421"/>
                    <a:pt x="1566" y="0"/>
                    <a:pt x="1069" y="0"/>
                  </a:cubicBezTo>
                  <a:cubicBezTo>
                    <a:pt x="497" y="0"/>
                    <a:pt x="0" y="572"/>
                    <a:pt x="0" y="1294"/>
                  </a:cubicBezTo>
                  <a:cubicBezTo>
                    <a:pt x="0" y="2016"/>
                    <a:pt x="472" y="2617"/>
                    <a:pt x="1044" y="2617"/>
                  </a:cubicBezTo>
                  <a:close/>
                  <a:moveTo>
                    <a:pt x="1044" y="662"/>
                  </a:moveTo>
                  <a:cubicBezTo>
                    <a:pt x="1268" y="662"/>
                    <a:pt x="1442" y="812"/>
                    <a:pt x="1541" y="1053"/>
                  </a:cubicBezTo>
                  <a:cubicBezTo>
                    <a:pt x="1591" y="1143"/>
                    <a:pt x="1591" y="1233"/>
                    <a:pt x="1591" y="1354"/>
                  </a:cubicBezTo>
                  <a:cubicBezTo>
                    <a:pt x="1591" y="1474"/>
                    <a:pt x="1566" y="1564"/>
                    <a:pt x="1541" y="1655"/>
                  </a:cubicBezTo>
                  <a:cubicBezTo>
                    <a:pt x="1442" y="1865"/>
                    <a:pt x="1268" y="2046"/>
                    <a:pt x="1044" y="2046"/>
                  </a:cubicBezTo>
                  <a:cubicBezTo>
                    <a:pt x="746" y="2046"/>
                    <a:pt x="472" y="1745"/>
                    <a:pt x="472" y="1354"/>
                  </a:cubicBezTo>
                  <a:cubicBezTo>
                    <a:pt x="472" y="963"/>
                    <a:pt x="746" y="662"/>
                    <a:pt x="1044" y="66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F4BD25-E254-4AA8-A266-1DDB10DCE15A}"/>
              </a:ext>
            </a:extLst>
          </p:cNvPr>
          <p:cNvGrpSpPr/>
          <p:nvPr/>
        </p:nvGrpSpPr>
        <p:grpSpPr>
          <a:xfrm>
            <a:off x="8593921" y="4299482"/>
            <a:ext cx="2926080" cy="1290153"/>
            <a:chOff x="8921977" y="1466725"/>
            <a:chExt cx="2926080" cy="12901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9C9AC8-AED3-43DB-A239-08176247EA70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488E5D-E38C-4D31-BD6E-D1D1F84AA62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FA1958-D995-40B8-87C3-E45FFA5EC802}"/>
              </a:ext>
            </a:extLst>
          </p:cNvPr>
          <p:cNvGrpSpPr/>
          <p:nvPr/>
        </p:nvGrpSpPr>
        <p:grpSpPr>
          <a:xfrm>
            <a:off x="671999" y="3930084"/>
            <a:ext cx="2926080" cy="1290153"/>
            <a:chOff x="332936" y="2627766"/>
            <a:chExt cx="2926080" cy="12901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B7887-06A4-40FF-8589-DC8A9C095C66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F6BFE6-F63B-4F14-BC77-4F0A8E53CA98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D8B2AB-79DD-4038-A1E3-589EE0A76C43}"/>
              </a:ext>
            </a:extLst>
          </p:cNvPr>
          <p:cNvGrpSpPr/>
          <p:nvPr/>
        </p:nvGrpSpPr>
        <p:grpSpPr>
          <a:xfrm>
            <a:off x="8593921" y="2723871"/>
            <a:ext cx="2926080" cy="1290153"/>
            <a:chOff x="8921977" y="1466725"/>
            <a:chExt cx="2926080" cy="12901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6A80CC-CC8A-40CD-BFFB-E7F1B4F5FB4C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09D5E0-0A4D-4D0A-ABE1-149A5A0D962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C70D8F-553F-43C4-8B6A-488363118377}"/>
              </a:ext>
            </a:extLst>
          </p:cNvPr>
          <p:cNvGrpSpPr/>
          <p:nvPr/>
        </p:nvGrpSpPr>
        <p:grpSpPr>
          <a:xfrm>
            <a:off x="671999" y="2014909"/>
            <a:ext cx="2926080" cy="1290153"/>
            <a:chOff x="332936" y="2627766"/>
            <a:chExt cx="2926080" cy="12901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29CB60-A206-4DD5-AFBC-B3946755D66E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4CFAE-610F-45E4-9D2B-8D41960DE6AE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Design Dollar – Slide Template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07AD3-7942-4C06-A55C-0E8A8F966D93}"/>
              </a:ext>
            </a:extLst>
          </p:cNvPr>
          <p:cNvGrpSpPr/>
          <p:nvPr/>
        </p:nvGrpSpPr>
        <p:grpSpPr>
          <a:xfrm>
            <a:off x="3741336" y="1124767"/>
            <a:ext cx="4709328" cy="4608466"/>
            <a:chOff x="11747499" y="5308599"/>
            <a:chExt cx="1752027" cy="1714503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8BA7433A-8ECD-4B6B-ACAD-C1CE2DF48D26}"/>
                </a:ext>
              </a:extLst>
            </p:cNvPr>
            <p:cNvSpPr/>
            <p:nvPr/>
          </p:nvSpPr>
          <p:spPr>
            <a:xfrm>
              <a:off x="12471399" y="5765799"/>
              <a:ext cx="1019813" cy="85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97" y="18900"/>
                  </a:moveTo>
                  <a:cubicBezTo>
                    <a:pt x="19959" y="18900"/>
                    <a:pt x="19502" y="19350"/>
                    <a:pt x="19394" y="19961"/>
                  </a:cubicBezTo>
                  <a:lnTo>
                    <a:pt x="13799" y="19961"/>
                  </a:lnTo>
                  <a:cubicBezTo>
                    <a:pt x="13988" y="19093"/>
                    <a:pt x="14095" y="18129"/>
                    <a:pt x="14095" y="17132"/>
                  </a:cubicBezTo>
                  <a:cubicBezTo>
                    <a:pt x="14095" y="15043"/>
                    <a:pt x="13638" y="13307"/>
                    <a:pt x="12750" y="12021"/>
                  </a:cubicBezTo>
                  <a:cubicBezTo>
                    <a:pt x="11889" y="10736"/>
                    <a:pt x="10921" y="9804"/>
                    <a:pt x="9926" y="9225"/>
                  </a:cubicBezTo>
                  <a:cubicBezTo>
                    <a:pt x="8957" y="8679"/>
                    <a:pt x="7586" y="8004"/>
                    <a:pt x="5864" y="7264"/>
                  </a:cubicBezTo>
                  <a:cubicBezTo>
                    <a:pt x="4358" y="6621"/>
                    <a:pt x="3228" y="6107"/>
                    <a:pt x="2528" y="5754"/>
                  </a:cubicBezTo>
                  <a:cubicBezTo>
                    <a:pt x="1856" y="5400"/>
                    <a:pt x="1345" y="5014"/>
                    <a:pt x="1022" y="4596"/>
                  </a:cubicBezTo>
                  <a:cubicBezTo>
                    <a:pt x="726" y="4211"/>
                    <a:pt x="565" y="3729"/>
                    <a:pt x="565" y="3118"/>
                  </a:cubicBezTo>
                  <a:cubicBezTo>
                    <a:pt x="565" y="2314"/>
                    <a:pt x="807" y="1736"/>
                    <a:pt x="1291" y="1286"/>
                  </a:cubicBezTo>
                  <a:cubicBezTo>
                    <a:pt x="1802" y="836"/>
                    <a:pt x="2502" y="611"/>
                    <a:pt x="3389" y="611"/>
                  </a:cubicBezTo>
                  <a:cubicBezTo>
                    <a:pt x="4600" y="611"/>
                    <a:pt x="5568" y="996"/>
                    <a:pt x="6267" y="1768"/>
                  </a:cubicBezTo>
                  <a:cubicBezTo>
                    <a:pt x="6967" y="2539"/>
                    <a:pt x="7317" y="3407"/>
                    <a:pt x="7317" y="4404"/>
                  </a:cubicBezTo>
                  <a:lnTo>
                    <a:pt x="7317" y="4725"/>
                  </a:lnTo>
                  <a:cubicBezTo>
                    <a:pt x="7317" y="4950"/>
                    <a:pt x="7397" y="5175"/>
                    <a:pt x="7532" y="5336"/>
                  </a:cubicBezTo>
                  <a:cubicBezTo>
                    <a:pt x="7666" y="5496"/>
                    <a:pt x="7855" y="5593"/>
                    <a:pt x="8043" y="5593"/>
                  </a:cubicBezTo>
                  <a:lnTo>
                    <a:pt x="10652" y="5593"/>
                  </a:lnTo>
                  <a:cubicBezTo>
                    <a:pt x="10813" y="5593"/>
                    <a:pt x="10921" y="5464"/>
                    <a:pt x="10921" y="5271"/>
                  </a:cubicBezTo>
                  <a:cubicBezTo>
                    <a:pt x="10921" y="5079"/>
                    <a:pt x="10813" y="4950"/>
                    <a:pt x="10652" y="4950"/>
                  </a:cubicBezTo>
                  <a:lnTo>
                    <a:pt x="8043" y="4950"/>
                  </a:lnTo>
                  <a:cubicBezTo>
                    <a:pt x="7989" y="4950"/>
                    <a:pt x="7935" y="4918"/>
                    <a:pt x="7908" y="4886"/>
                  </a:cubicBezTo>
                  <a:cubicBezTo>
                    <a:pt x="7881" y="4854"/>
                    <a:pt x="7855" y="4789"/>
                    <a:pt x="7855" y="4725"/>
                  </a:cubicBezTo>
                  <a:lnTo>
                    <a:pt x="7855" y="4404"/>
                  </a:lnTo>
                  <a:cubicBezTo>
                    <a:pt x="7855" y="3246"/>
                    <a:pt x="7451" y="2186"/>
                    <a:pt x="6617" y="1318"/>
                  </a:cubicBezTo>
                  <a:cubicBezTo>
                    <a:pt x="5810" y="450"/>
                    <a:pt x="4707" y="0"/>
                    <a:pt x="3362" y="0"/>
                  </a:cubicBezTo>
                  <a:cubicBezTo>
                    <a:pt x="2367" y="0"/>
                    <a:pt x="1533" y="257"/>
                    <a:pt x="941" y="804"/>
                  </a:cubicBezTo>
                  <a:cubicBezTo>
                    <a:pt x="323" y="1350"/>
                    <a:pt x="0" y="2154"/>
                    <a:pt x="0" y="3150"/>
                  </a:cubicBezTo>
                  <a:cubicBezTo>
                    <a:pt x="0" y="3921"/>
                    <a:pt x="188" y="4532"/>
                    <a:pt x="592" y="5046"/>
                  </a:cubicBezTo>
                  <a:cubicBezTo>
                    <a:pt x="968" y="5529"/>
                    <a:pt x="1533" y="5946"/>
                    <a:pt x="2286" y="6332"/>
                  </a:cubicBezTo>
                  <a:cubicBezTo>
                    <a:pt x="3013" y="6718"/>
                    <a:pt x="4142" y="7232"/>
                    <a:pt x="5649" y="7875"/>
                  </a:cubicBezTo>
                  <a:cubicBezTo>
                    <a:pt x="7343" y="8614"/>
                    <a:pt x="8715" y="9257"/>
                    <a:pt x="9657" y="9804"/>
                  </a:cubicBezTo>
                  <a:cubicBezTo>
                    <a:pt x="10571" y="10318"/>
                    <a:pt x="11459" y="11218"/>
                    <a:pt x="12293" y="12407"/>
                  </a:cubicBezTo>
                  <a:cubicBezTo>
                    <a:pt x="13100" y="13596"/>
                    <a:pt x="13503" y="15171"/>
                    <a:pt x="13503" y="17100"/>
                  </a:cubicBezTo>
                  <a:cubicBezTo>
                    <a:pt x="13503" y="18193"/>
                    <a:pt x="13369" y="19221"/>
                    <a:pt x="13127" y="20121"/>
                  </a:cubicBezTo>
                  <a:cubicBezTo>
                    <a:pt x="13100" y="20218"/>
                    <a:pt x="13127" y="20314"/>
                    <a:pt x="13154" y="20411"/>
                  </a:cubicBezTo>
                  <a:cubicBezTo>
                    <a:pt x="13207" y="20507"/>
                    <a:pt x="13288" y="20539"/>
                    <a:pt x="13369" y="20539"/>
                  </a:cubicBezTo>
                  <a:lnTo>
                    <a:pt x="19340" y="20539"/>
                  </a:lnTo>
                  <a:cubicBezTo>
                    <a:pt x="19475" y="21150"/>
                    <a:pt x="19905" y="21600"/>
                    <a:pt x="20443" y="21600"/>
                  </a:cubicBezTo>
                  <a:cubicBezTo>
                    <a:pt x="21062" y="21600"/>
                    <a:pt x="21600" y="20989"/>
                    <a:pt x="21600" y="20218"/>
                  </a:cubicBezTo>
                  <a:cubicBezTo>
                    <a:pt x="21600" y="19446"/>
                    <a:pt x="21116" y="18900"/>
                    <a:pt x="20497" y="18900"/>
                  </a:cubicBezTo>
                  <a:close/>
                  <a:moveTo>
                    <a:pt x="20497" y="20989"/>
                  </a:moveTo>
                  <a:cubicBezTo>
                    <a:pt x="20255" y="20989"/>
                    <a:pt x="20067" y="20829"/>
                    <a:pt x="19959" y="20571"/>
                  </a:cubicBezTo>
                  <a:cubicBezTo>
                    <a:pt x="19905" y="20475"/>
                    <a:pt x="19905" y="20379"/>
                    <a:pt x="19905" y="20250"/>
                  </a:cubicBezTo>
                  <a:cubicBezTo>
                    <a:pt x="19905" y="20121"/>
                    <a:pt x="19932" y="20025"/>
                    <a:pt x="19959" y="19929"/>
                  </a:cubicBezTo>
                  <a:cubicBezTo>
                    <a:pt x="20067" y="19704"/>
                    <a:pt x="20255" y="19511"/>
                    <a:pt x="20497" y="19511"/>
                  </a:cubicBezTo>
                  <a:cubicBezTo>
                    <a:pt x="20820" y="19511"/>
                    <a:pt x="21116" y="19832"/>
                    <a:pt x="21116" y="20250"/>
                  </a:cubicBezTo>
                  <a:cubicBezTo>
                    <a:pt x="21116" y="20668"/>
                    <a:pt x="20820" y="20989"/>
                    <a:pt x="20497" y="2098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BB3A07B7-8AC0-40D7-BBDD-1A03F6E65CC9}"/>
                </a:ext>
              </a:extLst>
            </p:cNvPr>
            <p:cNvSpPr/>
            <p:nvPr/>
          </p:nvSpPr>
          <p:spPr>
            <a:xfrm>
              <a:off x="12280900" y="5308599"/>
              <a:ext cx="1218626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20623" y="18379"/>
                  </a:moveTo>
                  <a:cubicBezTo>
                    <a:pt x="20173" y="18379"/>
                    <a:pt x="19791" y="18909"/>
                    <a:pt x="19701" y="19629"/>
                  </a:cubicBezTo>
                  <a:lnTo>
                    <a:pt x="15139" y="19629"/>
                  </a:lnTo>
                  <a:lnTo>
                    <a:pt x="15139" y="18644"/>
                  </a:lnTo>
                  <a:cubicBezTo>
                    <a:pt x="15139" y="15651"/>
                    <a:pt x="14577" y="13074"/>
                    <a:pt x="13498" y="10914"/>
                  </a:cubicBezTo>
                  <a:cubicBezTo>
                    <a:pt x="12419" y="8792"/>
                    <a:pt x="10958" y="7352"/>
                    <a:pt x="9182" y="6594"/>
                  </a:cubicBezTo>
                  <a:lnTo>
                    <a:pt x="9250" y="1023"/>
                  </a:lnTo>
                  <a:cubicBezTo>
                    <a:pt x="9250" y="758"/>
                    <a:pt x="9182" y="493"/>
                    <a:pt x="9070" y="303"/>
                  </a:cubicBezTo>
                  <a:cubicBezTo>
                    <a:pt x="8958" y="114"/>
                    <a:pt x="8800" y="0"/>
                    <a:pt x="8643" y="0"/>
                  </a:cubicBezTo>
                  <a:lnTo>
                    <a:pt x="4732" y="0"/>
                  </a:lnTo>
                  <a:cubicBezTo>
                    <a:pt x="4575" y="0"/>
                    <a:pt x="4417" y="114"/>
                    <a:pt x="4305" y="303"/>
                  </a:cubicBezTo>
                  <a:cubicBezTo>
                    <a:pt x="4193" y="493"/>
                    <a:pt x="4125" y="758"/>
                    <a:pt x="4125" y="1023"/>
                  </a:cubicBezTo>
                  <a:lnTo>
                    <a:pt x="4148" y="6518"/>
                  </a:lnTo>
                  <a:cubicBezTo>
                    <a:pt x="2462" y="7162"/>
                    <a:pt x="1091" y="8451"/>
                    <a:pt x="57" y="10383"/>
                  </a:cubicBezTo>
                  <a:cubicBezTo>
                    <a:pt x="-33" y="10535"/>
                    <a:pt x="-11" y="10762"/>
                    <a:pt x="79" y="10914"/>
                  </a:cubicBezTo>
                  <a:cubicBezTo>
                    <a:pt x="169" y="11065"/>
                    <a:pt x="304" y="11027"/>
                    <a:pt x="394" y="10876"/>
                  </a:cubicBezTo>
                  <a:cubicBezTo>
                    <a:pt x="1361" y="9057"/>
                    <a:pt x="2664" y="7844"/>
                    <a:pt x="4283" y="7238"/>
                  </a:cubicBezTo>
                  <a:cubicBezTo>
                    <a:pt x="4462" y="7162"/>
                    <a:pt x="4575" y="6897"/>
                    <a:pt x="4575" y="6556"/>
                  </a:cubicBezTo>
                  <a:lnTo>
                    <a:pt x="4552" y="1023"/>
                  </a:lnTo>
                  <a:cubicBezTo>
                    <a:pt x="4552" y="947"/>
                    <a:pt x="4575" y="872"/>
                    <a:pt x="4597" y="834"/>
                  </a:cubicBezTo>
                  <a:cubicBezTo>
                    <a:pt x="4620" y="796"/>
                    <a:pt x="4665" y="758"/>
                    <a:pt x="4710" y="758"/>
                  </a:cubicBezTo>
                  <a:lnTo>
                    <a:pt x="8620" y="758"/>
                  </a:lnTo>
                  <a:cubicBezTo>
                    <a:pt x="8665" y="758"/>
                    <a:pt x="8710" y="796"/>
                    <a:pt x="8733" y="834"/>
                  </a:cubicBezTo>
                  <a:cubicBezTo>
                    <a:pt x="8755" y="872"/>
                    <a:pt x="8778" y="947"/>
                    <a:pt x="8778" y="1023"/>
                  </a:cubicBezTo>
                  <a:lnTo>
                    <a:pt x="8710" y="6632"/>
                  </a:lnTo>
                  <a:cubicBezTo>
                    <a:pt x="8710" y="6973"/>
                    <a:pt x="8823" y="7238"/>
                    <a:pt x="9003" y="7314"/>
                  </a:cubicBezTo>
                  <a:cubicBezTo>
                    <a:pt x="10711" y="8034"/>
                    <a:pt x="12104" y="9398"/>
                    <a:pt x="13116" y="11406"/>
                  </a:cubicBezTo>
                  <a:cubicBezTo>
                    <a:pt x="14127" y="13415"/>
                    <a:pt x="14667" y="15840"/>
                    <a:pt x="14667" y="18644"/>
                  </a:cubicBezTo>
                  <a:lnTo>
                    <a:pt x="14667" y="19971"/>
                  </a:lnTo>
                  <a:cubicBezTo>
                    <a:pt x="14667" y="20198"/>
                    <a:pt x="14757" y="20349"/>
                    <a:pt x="14891" y="20349"/>
                  </a:cubicBezTo>
                  <a:lnTo>
                    <a:pt x="19679" y="20349"/>
                  </a:lnTo>
                  <a:cubicBezTo>
                    <a:pt x="19791" y="21069"/>
                    <a:pt x="20151" y="21600"/>
                    <a:pt x="20600" y="21600"/>
                  </a:cubicBezTo>
                  <a:cubicBezTo>
                    <a:pt x="21117" y="21600"/>
                    <a:pt x="21567" y="20880"/>
                    <a:pt x="21567" y="19971"/>
                  </a:cubicBezTo>
                  <a:cubicBezTo>
                    <a:pt x="21567" y="19061"/>
                    <a:pt x="21140" y="18379"/>
                    <a:pt x="20623" y="18379"/>
                  </a:cubicBezTo>
                  <a:close/>
                  <a:moveTo>
                    <a:pt x="20623" y="20842"/>
                  </a:moveTo>
                  <a:cubicBezTo>
                    <a:pt x="20421" y="20842"/>
                    <a:pt x="20263" y="20653"/>
                    <a:pt x="20173" y="20349"/>
                  </a:cubicBezTo>
                  <a:cubicBezTo>
                    <a:pt x="20129" y="20236"/>
                    <a:pt x="20129" y="20122"/>
                    <a:pt x="20129" y="19971"/>
                  </a:cubicBezTo>
                  <a:cubicBezTo>
                    <a:pt x="20129" y="19819"/>
                    <a:pt x="20151" y="19705"/>
                    <a:pt x="20173" y="19592"/>
                  </a:cubicBezTo>
                  <a:cubicBezTo>
                    <a:pt x="20263" y="19326"/>
                    <a:pt x="20421" y="19099"/>
                    <a:pt x="20623" y="19099"/>
                  </a:cubicBezTo>
                  <a:cubicBezTo>
                    <a:pt x="20893" y="19099"/>
                    <a:pt x="21140" y="19478"/>
                    <a:pt x="21140" y="19971"/>
                  </a:cubicBezTo>
                  <a:cubicBezTo>
                    <a:pt x="21140" y="20463"/>
                    <a:pt x="20893" y="20842"/>
                    <a:pt x="20623" y="2084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9DEB47DD-4C04-4F36-B59E-13C217DDAA62}"/>
                </a:ext>
              </a:extLst>
            </p:cNvPr>
            <p:cNvSpPr/>
            <p:nvPr/>
          </p:nvSpPr>
          <p:spPr>
            <a:xfrm>
              <a:off x="11747500" y="6375399"/>
              <a:ext cx="1302444" cy="64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883" y="3600"/>
                  </a:moveTo>
                  <a:cubicBezTo>
                    <a:pt x="1304" y="3600"/>
                    <a:pt x="1662" y="3007"/>
                    <a:pt x="1746" y="2202"/>
                  </a:cubicBezTo>
                  <a:lnTo>
                    <a:pt x="7151" y="2202"/>
                  </a:lnTo>
                  <a:cubicBezTo>
                    <a:pt x="7193" y="5336"/>
                    <a:pt x="7698" y="8047"/>
                    <a:pt x="8623" y="10249"/>
                  </a:cubicBezTo>
                  <a:cubicBezTo>
                    <a:pt x="9591" y="12536"/>
                    <a:pt x="10958" y="14104"/>
                    <a:pt x="12682" y="14866"/>
                  </a:cubicBezTo>
                  <a:cubicBezTo>
                    <a:pt x="12682" y="14866"/>
                    <a:pt x="12682" y="14866"/>
                    <a:pt x="12682" y="14866"/>
                  </a:cubicBezTo>
                  <a:lnTo>
                    <a:pt x="12619" y="20456"/>
                  </a:lnTo>
                  <a:cubicBezTo>
                    <a:pt x="12619" y="20753"/>
                    <a:pt x="12682" y="21049"/>
                    <a:pt x="12788" y="21261"/>
                  </a:cubicBezTo>
                  <a:cubicBezTo>
                    <a:pt x="12893" y="21473"/>
                    <a:pt x="13040" y="21600"/>
                    <a:pt x="13187" y="21600"/>
                  </a:cubicBezTo>
                  <a:lnTo>
                    <a:pt x="16868" y="21600"/>
                  </a:lnTo>
                  <a:cubicBezTo>
                    <a:pt x="17015" y="21600"/>
                    <a:pt x="17162" y="21473"/>
                    <a:pt x="17267" y="21261"/>
                  </a:cubicBezTo>
                  <a:cubicBezTo>
                    <a:pt x="17373" y="21049"/>
                    <a:pt x="17436" y="20753"/>
                    <a:pt x="17436" y="20456"/>
                  </a:cubicBezTo>
                  <a:lnTo>
                    <a:pt x="17373" y="14993"/>
                  </a:lnTo>
                  <a:cubicBezTo>
                    <a:pt x="17373" y="14993"/>
                    <a:pt x="17373" y="14993"/>
                    <a:pt x="17373" y="14993"/>
                  </a:cubicBezTo>
                  <a:cubicBezTo>
                    <a:pt x="19118" y="14315"/>
                    <a:pt x="20506" y="12875"/>
                    <a:pt x="21516" y="10631"/>
                  </a:cubicBezTo>
                  <a:cubicBezTo>
                    <a:pt x="21600" y="10461"/>
                    <a:pt x="21579" y="10207"/>
                    <a:pt x="21495" y="10038"/>
                  </a:cubicBezTo>
                  <a:cubicBezTo>
                    <a:pt x="21411" y="9868"/>
                    <a:pt x="21285" y="9911"/>
                    <a:pt x="21200" y="10080"/>
                  </a:cubicBezTo>
                  <a:cubicBezTo>
                    <a:pt x="20254" y="12155"/>
                    <a:pt x="18929" y="13553"/>
                    <a:pt x="17267" y="14188"/>
                  </a:cubicBezTo>
                  <a:cubicBezTo>
                    <a:pt x="17246" y="14188"/>
                    <a:pt x="17246" y="14188"/>
                    <a:pt x="17225" y="14231"/>
                  </a:cubicBezTo>
                  <a:cubicBezTo>
                    <a:pt x="16973" y="14442"/>
                    <a:pt x="16952" y="14824"/>
                    <a:pt x="16952" y="14993"/>
                  </a:cubicBezTo>
                  <a:lnTo>
                    <a:pt x="17015" y="20499"/>
                  </a:lnTo>
                  <a:cubicBezTo>
                    <a:pt x="17015" y="20583"/>
                    <a:pt x="16994" y="20668"/>
                    <a:pt x="16973" y="20711"/>
                  </a:cubicBezTo>
                  <a:cubicBezTo>
                    <a:pt x="16952" y="20753"/>
                    <a:pt x="16910" y="20795"/>
                    <a:pt x="16868" y="20795"/>
                  </a:cubicBezTo>
                  <a:lnTo>
                    <a:pt x="13187" y="20795"/>
                  </a:lnTo>
                  <a:cubicBezTo>
                    <a:pt x="13145" y="20795"/>
                    <a:pt x="13103" y="20753"/>
                    <a:pt x="13082" y="20711"/>
                  </a:cubicBezTo>
                  <a:cubicBezTo>
                    <a:pt x="13061" y="20668"/>
                    <a:pt x="13040" y="20583"/>
                    <a:pt x="13040" y="20499"/>
                  </a:cubicBezTo>
                  <a:lnTo>
                    <a:pt x="13103" y="14866"/>
                  </a:lnTo>
                  <a:cubicBezTo>
                    <a:pt x="13103" y="14696"/>
                    <a:pt x="13082" y="14315"/>
                    <a:pt x="12830" y="14104"/>
                  </a:cubicBezTo>
                  <a:cubicBezTo>
                    <a:pt x="12830" y="14104"/>
                    <a:pt x="12809" y="14104"/>
                    <a:pt x="12809" y="14104"/>
                  </a:cubicBezTo>
                  <a:cubicBezTo>
                    <a:pt x="11168" y="13341"/>
                    <a:pt x="9885" y="11901"/>
                    <a:pt x="8960" y="9741"/>
                  </a:cubicBezTo>
                  <a:cubicBezTo>
                    <a:pt x="8034" y="7624"/>
                    <a:pt x="7572" y="4955"/>
                    <a:pt x="7572" y="1821"/>
                  </a:cubicBezTo>
                  <a:cubicBezTo>
                    <a:pt x="7572" y="1567"/>
                    <a:pt x="7487" y="1398"/>
                    <a:pt x="7361" y="1398"/>
                  </a:cubicBezTo>
                  <a:lnTo>
                    <a:pt x="1767" y="1398"/>
                  </a:lnTo>
                  <a:cubicBezTo>
                    <a:pt x="1662" y="593"/>
                    <a:pt x="1325" y="0"/>
                    <a:pt x="904" y="0"/>
                  </a:cubicBezTo>
                  <a:cubicBezTo>
                    <a:pt x="421" y="0"/>
                    <a:pt x="0" y="805"/>
                    <a:pt x="0" y="1821"/>
                  </a:cubicBezTo>
                  <a:cubicBezTo>
                    <a:pt x="0" y="2838"/>
                    <a:pt x="400" y="3600"/>
                    <a:pt x="883" y="3600"/>
                  </a:cubicBezTo>
                  <a:close/>
                  <a:moveTo>
                    <a:pt x="883" y="847"/>
                  </a:moveTo>
                  <a:cubicBezTo>
                    <a:pt x="1073" y="847"/>
                    <a:pt x="1220" y="1059"/>
                    <a:pt x="1304" y="1398"/>
                  </a:cubicBezTo>
                  <a:cubicBezTo>
                    <a:pt x="1346" y="1525"/>
                    <a:pt x="1346" y="1652"/>
                    <a:pt x="1346" y="1821"/>
                  </a:cubicBezTo>
                  <a:cubicBezTo>
                    <a:pt x="1346" y="1991"/>
                    <a:pt x="1325" y="2118"/>
                    <a:pt x="1304" y="2245"/>
                  </a:cubicBezTo>
                  <a:cubicBezTo>
                    <a:pt x="1220" y="2541"/>
                    <a:pt x="1073" y="2795"/>
                    <a:pt x="883" y="2795"/>
                  </a:cubicBezTo>
                  <a:cubicBezTo>
                    <a:pt x="631" y="2795"/>
                    <a:pt x="400" y="2372"/>
                    <a:pt x="400" y="1821"/>
                  </a:cubicBezTo>
                  <a:cubicBezTo>
                    <a:pt x="400" y="1271"/>
                    <a:pt x="631" y="847"/>
                    <a:pt x="883" y="847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5018C1E6-035A-4A81-ADD9-0D9ADD038B6A}"/>
                </a:ext>
              </a:extLst>
            </p:cNvPr>
            <p:cNvSpPr/>
            <p:nvPr/>
          </p:nvSpPr>
          <p:spPr>
            <a:xfrm>
              <a:off x="11747499" y="5664199"/>
              <a:ext cx="1103632" cy="91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" y="2617"/>
                  </a:moveTo>
                  <a:cubicBezTo>
                    <a:pt x="1541" y="2617"/>
                    <a:pt x="1964" y="2196"/>
                    <a:pt x="2063" y="1624"/>
                  </a:cubicBezTo>
                  <a:lnTo>
                    <a:pt x="9371" y="1624"/>
                  </a:lnTo>
                  <a:cubicBezTo>
                    <a:pt x="8923" y="2768"/>
                    <a:pt x="8700" y="4031"/>
                    <a:pt x="8700" y="5415"/>
                  </a:cubicBezTo>
                  <a:cubicBezTo>
                    <a:pt x="8700" y="7310"/>
                    <a:pt x="9097" y="8935"/>
                    <a:pt x="9918" y="10228"/>
                  </a:cubicBezTo>
                  <a:cubicBezTo>
                    <a:pt x="10713" y="11522"/>
                    <a:pt x="11682" y="12515"/>
                    <a:pt x="12801" y="13237"/>
                  </a:cubicBezTo>
                  <a:cubicBezTo>
                    <a:pt x="13895" y="13959"/>
                    <a:pt x="15212" y="14621"/>
                    <a:pt x="16678" y="15222"/>
                  </a:cubicBezTo>
                  <a:cubicBezTo>
                    <a:pt x="16852" y="15313"/>
                    <a:pt x="17126" y="15433"/>
                    <a:pt x="17449" y="15523"/>
                  </a:cubicBezTo>
                  <a:cubicBezTo>
                    <a:pt x="18841" y="16125"/>
                    <a:pt x="19835" y="16636"/>
                    <a:pt x="20382" y="17027"/>
                  </a:cubicBezTo>
                  <a:cubicBezTo>
                    <a:pt x="20854" y="17388"/>
                    <a:pt x="21103" y="17900"/>
                    <a:pt x="21103" y="18592"/>
                  </a:cubicBezTo>
                  <a:cubicBezTo>
                    <a:pt x="21103" y="19223"/>
                    <a:pt x="20904" y="19795"/>
                    <a:pt x="20457" y="20276"/>
                  </a:cubicBezTo>
                  <a:cubicBezTo>
                    <a:pt x="20034" y="20758"/>
                    <a:pt x="19338" y="21028"/>
                    <a:pt x="18418" y="21028"/>
                  </a:cubicBezTo>
                  <a:cubicBezTo>
                    <a:pt x="17225" y="21028"/>
                    <a:pt x="16256" y="20697"/>
                    <a:pt x="15535" y="20036"/>
                  </a:cubicBezTo>
                  <a:cubicBezTo>
                    <a:pt x="14839" y="19374"/>
                    <a:pt x="14491" y="18652"/>
                    <a:pt x="14491" y="17779"/>
                  </a:cubicBezTo>
                  <a:lnTo>
                    <a:pt x="14491" y="17268"/>
                  </a:lnTo>
                  <a:cubicBezTo>
                    <a:pt x="14491" y="17057"/>
                    <a:pt x="14417" y="16847"/>
                    <a:pt x="14292" y="16696"/>
                  </a:cubicBezTo>
                  <a:cubicBezTo>
                    <a:pt x="14168" y="16546"/>
                    <a:pt x="13994" y="16456"/>
                    <a:pt x="13820" y="16456"/>
                  </a:cubicBezTo>
                  <a:lnTo>
                    <a:pt x="10962" y="16456"/>
                  </a:lnTo>
                  <a:cubicBezTo>
                    <a:pt x="10812" y="16456"/>
                    <a:pt x="10713" y="16576"/>
                    <a:pt x="10713" y="16757"/>
                  </a:cubicBezTo>
                  <a:cubicBezTo>
                    <a:pt x="10713" y="16937"/>
                    <a:pt x="10812" y="17057"/>
                    <a:pt x="10962" y="17057"/>
                  </a:cubicBezTo>
                  <a:lnTo>
                    <a:pt x="13820" y="17057"/>
                  </a:lnTo>
                  <a:cubicBezTo>
                    <a:pt x="13870" y="17057"/>
                    <a:pt x="13919" y="17087"/>
                    <a:pt x="13944" y="17118"/>
                  </a:cubicBezTo>
                  <a:cubicBezTo>
                    <a:pt x="13969" y="17178"/>
                    <a:pt x="13994" y="17208"/>
                    <a:pt x="13994" y="17268"/>
                  </a:cubicBezTo>
                  <a:lnTo>
                    <a:pt x="13994" y="17779"/>
                  </a:lnTo>
                  <a:cubicBezTo>
                    <a:pt x="13994" y="18832"/>
                    <a:pt x="14417" y="19735"/>
                    <a:pt x="15237" y="20487"/>
                  </a:cubicBezTo>
                  <a:cubicBezTo>
                    <a:pt x="16032" y="21239"/>
                    <a:pt x="17101" y="21600"/>
                    <a:pt x="18418" y="21600"/>
                  </a:cubicBezTo>
                  <a:cubicBezTo>
                    <a:pt x="19487" y="21600"/>
                    <a:pt x="20283" y="21299"/>
                    <a:pt x="20805" y="20697"/>
                  </a:cubicBezTo>
                  <a:cubicBezTo>
                    <a:pt x="21327" y="20096"/>
                    <a:pt x="21600" y="19374"/>
                    <a:pt x="21600" y="18592"/>
                  </a:cubicBezTo>
                  <a:cubicBezTo>
                    <a:pt x="21600" y="17689"/>
                    <a:pt x="21277" y="16967"/>
                    <a:pt x="20655" y="16516"/>
                  </a:cubicBezTo>
                  <a:cubicBezTo>
                    <a:pt x="20084" y="16095"/>
                    <a:pt x="19065" y="15553"/>
                    <a:pt x="17623" y="14952"/>
                  </a:cubicBezTo>
                  <a:cubicBezTo>
                    <a:pt x="17300" y="14831"/>
                    <a:pt x="17051" y="14741"/>
                    <a:pt x="16877" y="14651"/>
                  </a:cubicBezTo>
                  <a:cubicBezTo>
                    <a:pt x="15411" y="14049"/>
                    <a:pt x="14143" y="13387"/>
                    <a:pt x="13074" y="12695"/>
                  </a:cubicBezTo>
                  <a:cubicBezTo>
                    <a:pt x="12030" y="12003"/>
                    <a:pt x="11111" y="11071"/>
                    <a:pt x="10365" y="9837"/>
                  </a:cubicBezTo>
                  <a:cubicBezTo>
                    <a:pt x="9619" y="8634"/>
                    <a:pt x="9246" y="7160"/>
                    <a:pt x="9246" y="5385"/>
                  </a:cubicBezTo>
                  <a:cubicBezTo>
                    <a:pt x="9246" y="3911"/>
                    <a:pt x="9520" y="2587"/>
                    <a:pt x="10042" y="1444"/>
                  </a:cubicBezTo>
                  <a:cubicBezTo>
                    <a:pt x="10092" y="1354"/>
                    <a:pt x="10092" y="1233"/>
                    <a:pt x="10042" y="1143"/>
                  </a:cubicBezTo>
                  <a:cubicBezTo>
                    <a:pt x="9992" y="1053"/>
                    <a:pt x="9918" y="993"/>
                    <a:pt x="9818" y="993"/>
                  </a:cubicBezTo>
                  <a:lnTo>
                    <a:pt x="2088" y="993"/>
                  </a:lnTo>
                  <a:cubicBezTo>
                    <a:pt x="1964" y="421"/>
                    <a:pt x="1566" y="0"/>
                    <a:pt x="1069" y="0"/>
                  </a:cubicBezTo>
                  <a:cubicBezTo>
                    <a:pt x="497" y="0"/>
                    <a:pt x="0" y="572"/>
                    <a:pt x="0" y="1294"/>
                  </a:cubicBezTo>
                  <a:cubicBezTo>
                    <a:pt x="0" y="2016"/>
                    <a:pt x="472" y="2617"/>
                    <a:pt x="1044" y="2617"/>
                  </a:cubicBezTo>
                  <a:close/>
                  <a:moveTo>
                    <a:pt x="1044" y="662"/>
                  </a:moveTo>
                  <a:cubicBezTo>
                    <a:pt x="1268" y="662"/>
                    <a:pt x="1442" y="812"/>
                    <a:pt x="1541" y="1053"/>
                  </a:cubicBezTo>
                  <a:cubicBezTo>
                    <a:pt x="1591" y="1143"/>
                    <a:pt x="1591" y="1233"/>
                    <a:pt x="1591" y="1354"/>
                  </a:cubicBezTo>
                  <a:cubicBezTo>
                    <a:pt x="1591" y="1474"/>
                    <a:pt x="1566" y="1564"/>
                    <a:pt x="1541" y="1655"/>
                  </a:cubicBezTo>
                  <a:cubicBezTo>
                    <a:pt x="1442" y="1865"/>
                    <a:pt x="1268" y="2046"/>
                    <a:pt x="1044" y="2046"/>
                  </a:cubicBezTo>
                  <a:cubicBezTo>
                    <a:pt x="746" y="2046"/>
                    <a:pt x="472" y="1745"/>
                    <a:pt x="472" y="1354"/>
                  </a:cubicBezTo>
                  <a:cubicBezTo>
                    <a:pt x="472" y="963"/>
                    <a:pt x="746" y="662"/>
                    <a:pt x="1044" y="66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F4BD25-E254-4AA8-A266-1DDB10DCE15A}"/>
              </a:ext>
            </a:extLst>
          </p:cNvPr>
          <p:cNvGrpSpPr/>
          <p:nvPr/>
        </p:nvGrpSpPr>
        <p:grpSpPr>
          <a:xfrm>
            <a:off x="8593921" y="4299482"/>
            <a:ext cx="2926080" cy="1290153"/>
            <a:chOff x="8921977" y="1466725"/>
            <a:chExt cx="2926080" cy="12901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9C9AC8-AED3-43DB-A239-08176247EA70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488E5D-E38C-4D31-BD6E-D1D1F84AA62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FA1958-D995-40B8-87C3-E45FFA5EC802}"/>
              </a:ext>
            </a:extLst>
          </p:cNvPr>
          <p:cNvGrpSpPr/>
          <p:nvPr/>
        </p:nvGrpSpPr>
        <p:grpSpPr>
          <a:xfrm>
            <a:off x="671999" y="3930084"/>
            <a:ext cx="2926080" cy="1290153"/>
            <a:chOff x="332936" y="2627766"/>
            <a:chExt cx="2926080" cy="12901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B7887-06A4-40FF-8589-DC8A9C095C66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F6BFE6-F63B-4F14-BC77-4F0A8E53CA98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D8B2AB-79DD-4038-A1E3-589EE0A76C43}"/>
              </a:ext>
            </a:extLst>
          </p:cNvPr>
          <p:cNvGrpSpPr/>
          <p:nvPr/>
        </p:nvGrpSpPr>
        <p:grpSpPr>
          <a:xfrm>
            <a:off x="8593921" y="2723871"/>
            <a:ext cx="2926080" cy="1290153"/>
            <a:chOff x="8921977" y="1466725"/>
            <a:chExt cx="2926080" cy="12901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6A80CC-CC8A-40CD-BFFB-E7F1B4F5FB4C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09D5E0-0A4D-4D0A-ABE1-149A5A0D962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C70D8F-553F-43C4-8B6A-488363118377}"/>
              </a:ext>
            </a:extLst>
          </p:cNvPr>
          <p:cNvGrpSpPr/>
          <p:nvPr/>
        </p:nvGrpSpPr>
        <p:grpSpPr>
          <a:xfrm>
            <a:off x="671999" y="2014909"/>
            <a:ext cx="2926080" cy="1290153"/>
            <a:chOff x="332936" y="2627766"/>
            <a:chExt cx="2926080" cy="12901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29CB60-A206-4DD5-AFBC-B3946755D66E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4CFAE-610F-45E4-9D2B-8D41960DE6AE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2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8472</TotalTime>
  <Words>369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Line Design Dollar – Slide Template</vt:lpstr>
      <vt:lpstr>Line Design Dollar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Design Dollar</dc:title>
  <dc:creator>PresentationGO.com</dc:creator>
  <dc:description>© Copyright PresentationGO.com</dc:description>
  <dcterms:created xsi:type="dcterms:W3CDTF">2014-11-26T05:14:11Z</dcterms:created>
  <dcterms:modified xsi:type="dcterms:W3CDTF">2020-03-10T19:24:12Z</dcterms:modified>
  <cp:category>Graphics &amp; Metaphors</cp:category>
</cp:coreProperties>
</file>