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7"/>
  </p:notesMasterIdLst>
  <p:sldIdLst>
    <p:sldId id="352" r:id="rId4"/>
    <p:sldId id="353" r:id="rId5"/>
    <p:sldId id="30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B"/>
    <a:srgbClr val="EB1E42"/>
    <a:srgbClr val="FFDB55"/>
    <a:srgbClr val="05ACC7"/>
    <a:srgbClr val="C13018"/>
    <a:srgbClr val="F36F13"/>
    <a:srgbClr val="A2B969"/>
    <a:srgbClr val="063951"/>
    <a:srgbClr val="F16077"/>
    <a:srgbClr val="DF3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96433" autoAdjust="0"/>
  </p:normalViewPr>
  <p:slideViewPr>
    <p:cSldViewPr snapToGrid="0" showGuides="1">
      <p:cViewPr>
        <p:scale>
          <a:sx n="125" d="100"/>
          <a:sy n="125" d="100"/>
        </p:scale>
        <p:origin x="1398" y="7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43036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12/8/2020</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Word Yes Currency Symbols – Slide Template</a:t>
            </a:r>
          </a:p>
        </p:txBody>
      </p:sp>
      <p:grpSp>
        <p:nvGrpSpPr>
          <p:cNvPr id="3" name="Group 2">
            <a:extLst>
              <a:ext uri="{FF2B5EF4-FFF2-40B4-BE49-F238E27FC236}">
                <a16:creationId xmlns:a16="http://schemas.microsoft.com/office/drawing/2014/main" id="{68B30306-B653-482B-81AE-3D5A8E287623}"/>
              </a:ext>
            </a:extLst>
          </p:cNvPr>
          <p:cNvGrpSpPr/>
          <p:nvPr/>
        </p:nvGrpSpPr>
        <p:grpSpPr>
          <a:xfrm>
            <a:off x="4044897" y="1767885"/>
            <a:ext cx="6873167" cy="3139440"/>
            <a:chOff x="24066500" y="1257299"/>
            <a:chExt cx="2702558" cy="1234441"/>
          </a:xfrm>
        </p:grpSpPr>
        <p:sp>
          <p:nvSpPr>
            <p:cNvPr id="4" name="Oval">
              <a:extLst>
                <a:ext uri="{FF2B5EF4-FFF2-40B4-BE49-F238E27FC236}">
                  <a16:creationId xmlns:a16="http://schemas.microsoft.com/office/drawing/2014/main" id="{54DD85FA-B8BA-4C2C-B33D-724F39190338}"/>
                </a:ext>
              </a:extLst>
            </p:cNvPr>
            <p:cNvSpPr/>
            <p:nvPr/>
          </p:nvSpPr>
          <p:spPr>
            <a:xfrm>
              <a:off x="24091900" y="2400300"/>
              <a:ext cx="734060" cy="91440"/>
            </a:xfrm>
            <a:prstGeom prst="ellipse">
              <a:avLst/>
            </a:pr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5" name="Oval">
              <a:extLst>
                <a:ext uri="{FF2B5EF4-FFF2-40B4-BE49-F238E27FC236}">
                  <a16:creationId xmlns:a16="http://schemas.microsoft.com/office/drawing/2014/main" id="{A9B8C8C8-226F-41BB-BDE9-75525B7A5EA0}"/>
                </a:ext>
              </a:extLst>
            </p:cNvPr>
            <p:cNvSpPr/>
            <p:nvPr/>
          </p:nvSpPr>
          <p:spPr>
            <a:xfrm>
              <a:off x="25031700" y="2400300"/>
              <a:ext cx="886461" cy="91440"/>
            </a:xfrm>
            <a:prstGeom prst="ellipse">
              <a:avLst/>
            </a:pr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6" name="Oval">
              <a:extLst>
                <a:ext uri="{FF2B5EF4-FFF2-40B4-BE49-F238E27FC236}">
                  <a16:creationId xmlns:a16="http://schemas.microsoft.com/office/drawing/2014/main" id="{508ADDAA-5177-4C38-8FE2-4306CBE82333}"/>
                </a:ext>
              </a:extLst>
            </p:cNvPr>
            <p:cNvSpPr/>
            <p:nvPr/>
          </p:nvSpPr>
          <p:spPr>
            <a:xfrm>
              <a:off x="26035000" y="2400300"/>
              <a:ext cx="734058" cy="91440"/>
            </a:xfrm>
            <a:prstGeom prst="ellipse">
              <a:avLst/>
            </a:pr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D72E107B-CAE3-4B36-863A-162943110942}"/>
                </a:ext>
              </a:extLst>
            </p:cNvPr>
            <p:cNvSpPr/>
            <p:nvPr/>
          </p:nvSpPr>
          <p:spPr>
            <a:xfrm>
              <a:off x="24066500" y="1295400"/>
              <a:ext cx="903702" cy="1169022"/>
            </a:xfrm>
            <a:custGeom>
              <a:avLst/>
              <a:gdLst/>
              <a:ahLst/>
              <a:cxnLst>
                <a:cxn ang="0">
                  <a:pos x="wd2" y="hd2"/>
                </a:cxn>
                <a:cxn ang="5400000">
                  <a:pos x="wd2" y="hd2"/>
                </a:cxn>
                <a:cxn ang="10800000">
                  <a:pos x="wd2" y="hd2"/>
                </a:cxn>
                <a:cxn ang="16200000">
                  <a:pos x="wd2" y="hd2"/>
                </a:cxn>
              </a:cxnLst>
              <a:rect l="0" t="0" r="r" b="b"/>
              <a:pathLst>
                <a:path w="20686" h="21265" extrusionOk="0">
                  <a:moveTo>
                    <a:pt x="2954" y="9442"/>
                  </a:moveTo>
                  <a:lnTo>
                    <a:pt x="5570" y="9696"/>
                  </a:lnTo>
                  <a:lnTo>
                    <a:pt x="2343" y="3297"/>
                  </a:lnTo>
                  <a:cubicBezTo>
                    <a:pt x="1471" y="1611"/>
                    <a:pt x="3244" y="-191"/>
                    <a:pt x="5512" y="17"/>
                  </a:cubicBezTo>
                  <a:lnTo>
                    <a:pt x="5628" y="40"/>
                  </a:lnTo>
                  <a:cubicBezTo>
                    <a:pt x="6733" y="156"/>
                    <a:pt x="7634" y="733"/>
                    <a:pt x="8041" y="1542"/>
                  </a:cubicBezTo>
                  <a:lnTo>
                    <a:pt x="10861" y="7202"/>
                  </a:lnTo>
                  <a:lnTo>
                    <a:pt x="10948" y="7202"/>
                  </a:lnTo>
                  <a:lnTo>
                    <a:pt x="15164" y="2304"/>
                  </a:lnTo>
                  <a:cubicBezTo>
                    <a:pt x="15803" y="1565"/>
                    <a:pt x="16908" y="1172"/>
                    <a:pt x="18042" y="1288"/>
                  </a:cubicBezTo>
                  <a:lnTo>
                    <a:pt x="18042" y="1288"/>
                  </a:lnTo>
                  <a:cubicBezTo>
                    <a:pt x="20338" y="1519"/>
                    <a:pt x="21472" y="3621"/>
                    <a:pt x="20077" y="5099"/>
                  </a:cubicBezTo>
                  <a:lnTo>
                    <a:pt x="14873" y="10621"/>
                  </a:lnTo>
                  <a:lnTo>
                    <a:pt x="17489" y="10875"/>
                  </a:lnTo>
                  <a:cubicBezTo>
                    <a:pt x="18565" y="10990"/>
                    <a:pt x="19350" y="11776"/>
                    <a:pt x="19204" y="12630"/>
                  </a:cubicBezTo>
                  <a:lnTo>
                    <a:pt x="19204" y="12653"/>
                  </a:lnTo>
                  <a:cubicBezTo>
                    <a:pt x="19059" y="13508"/>
                    <a:pt x="18071" y="14132"/>
                    <a:pt x="16995" y="14016"/>
                  </a:cubicBezTo>
                  <a:lnTo>
                    <a:pt x="12780" y="13601"/>
                  </a:lnTo>
                  <a:lnTo>
                    <a:pt x="12518" y="15218"/>
                  </a:lnTo>
                  <a:lnTo>
                    <a:pt x="16733" y="15634"/>
                  </a:lnTo>
                  <a:cubicBezTo>
                    <a:pt x="17809" y="15749"/>
                    <a:pt x="18594" y="16535"/>
                    <a:pt x="18449" y="17389"/>
                  </a:cubicBezTo>
                  <a:lnTo>
                    <a:pt x="18449" y="17389"/>
                  </a:lnTo>
                  <a:cubicBezTo>
                    <a:pt x="18303" y="18244"/>
                    <a:pt x="17315" y="18868"/>
                    <a:pt x="16239" y="18752"/>
                  </a:cubicBezTo>
                  <a:lnTo>
                    <a:pt x="12024" y="18336"/>
                  </a:lnTo>
                  <a:lnTo>
                    <a:pt x="11908" y="19122"/>
                  </a:lnTo>
                  <a:cubicBezTo>
                    <a:pt x="11704" y="20462"/>
                    <a:pt x="10163" y="21409"/>
                    <a:pt x="8477" y="21247"/>
                  </a:cubicBezTo>
                  <a:lnTo>
                    <a:pt x="8477" y="21247"/>
                  </a:lnTo>
                  <a:cubicBezTo>
                    <a:pt x="6791" y="21086"/>
                    <a:pt x="5599" y="19861"/>
                    <a:pt x="5803" y="18521"/>
                  </a:cubicBezTo>
                  <a:lnTo>
                    <a:pt x="5919" y="17736"/>
                  </a:lnTo>
                  <a:lnTo>
                    <a:pt x="1733" y="17320"/>
                  </a:lnTo>
                  <a:cubicBezTo>
                    <a:pt x="657" y="17205"/>
                    <a:pt x="-128" y="16419"/>
                    <a:pt x="17" y="15564"/>
                  </a:cubicBezTo>
                  <a:lnTo>
                    <a:pt x="17" y="15564"/>
                  </a:lnTo>
                  <a:cubicBezTo>
                    <a:pt x="163" y="14710"/>
                    <a:pt x="1151" y="14086"/>
                    <a:pt x="2227" y="14201"/>
                  </a:cubicBezTo>
                  <a:lnTo>
                    <a:pt x="6413" y="14617"/>
                  </a:lnTo>
                  <a:lnTo>
                    <a:pt x="6675" y="13000"/>
                  </a:lnTo>
                  <a:lnTo>
                    <a:pt x="2488" y="12584"/>
                  </a:lnTo>
                  <a:cubicBezTo>
                    <a:pt x="1413" y="12469"/>
                    <a:pt x="628" y="11683"/>
                    <a:pt x="773" y="10828"/>
                  </a:cubicBezTo>
                  <a:lnTo>
                    <a:pt x="773" y="10805"/>
                  </a:lnTo>
                  <a:cubicBezTo>
                    <a:pt x="860" y="9951"/>
                    <a:pt x="1878" y="9350"/>
                    <a:pt x="2954" y="9442"/>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3A59BC94-0451-4339-9E1E-2FC5D79AC2C0}"/>
                </a:ext>
              </a:extLst>
            </p:cNvPr>
            <p:cNvSpPr/>
            <p:nvPr/>
          </p:nvSpPr>
          <p:spPr>
            <a:xfrm>
              <a:off x="24968199" y="1422399"/>
              <a:ext cx="990638" cy="1036239"/>
            </a:xfrm>
            <a:custGeom>
              <a:avLst/>
              <a:gdLst/>
              <a:ahLst/>
              <a:cxnLst>
                <a:cxn ang="0">
                  <a:pos x="wd2" y="hd2"/>
                </a:cxn>
                <a:cxn ang="5400000">
                  <a:pos x="wd2" y="hd2"/>
                </a:cxn>
                <a:cxn ang="10800000">
                  <a:pos x="wd2" y="hd2"/>
                </a:cxn>
                <a:cxn ang="16200000">
                  <a:pos x="wd2" y="hd2"/>
                </a:cxn>
              </a:cxnLst>
              <a:rect l="0" t="0" r="r" b="b"/>
              <a:pathLst>
                <a:path w="21220" h="21006" extrusionOk="0">
                  <a:moveTo>
                    <a:pt x="1307" y="8802"/>
                  </a:moveTo>
                  <a:lnTo>
                    <a:pt x="2368" y="8597"/>
                  </a:lnTo>
                  <a:cubicBezTo>
                    <a:pt x="3211" y="3654"/>
                    <a:pt x="7836" y="822"/>
                    <a:pt x="11100" y="204"/>
                  </a:cubicBezTo>
                  <a:cubicBezTo>
                    <a:pt x="12814" y="-131"/>
                    <a:pt x="14528" y="-28"/>
                    <a:pt x="16269" y="332"/>
                  </a:cubicBezTo>
                  <a:cubicBezTo>
                    <a:pt x="17466" y="590"/>
                    <a:pt x="18173" y="1748"/>
                    <a:pt x="17738" y="2855"/>
                  </a:cubicBezTo>
                  <a:lnTo>
                    <a:pt x="17738" y="2855"/>
                  </a:lnTo>
                  <a:cubicBezTo>
                    <a:pt x="17384" y="3808"/>
                    <a:pt x="16296" y="4323"/>
                    <a:pt x="15290" y="4040"/>
                  </a:cubicBezTo>
                  <a:cubicBezTo>
                    <a:pt x="14283" y="3756"/>
                    <a:pt x="13249" y="3679"/>
                    <a:pt x="12134" y="3885"/>
                  </a:cubicBezTo>
                  <a:cubicBezTo>
                    <a:pt x="9740" y="4349"/>
                    <a:pt x="8244" y="5842"/>
                    <a:pt x="7537" y="7644"/>
                  </a:cubicBezTo>
                  <a:lnTo>
                    <a:pt x="12923" y="6614"/>
                  </a:lnTo>
                  <a:cubicBezTo>
                    <a:pt x="13793" y="6460"/>
                    <a:pt x="14664" y="6975"/>
                    <a:pt x="14827" y="7824"/>
                  </a:cubicBezTo>
                  <a:lnTo>
                    <a:pt x="14827" y="7850"/>
                  </a:lnTo>
                  <a:cubicBezTo>
                    <a:pt x="14990" y="8674"/>
                    <a:pt x="14446" y="9498"/>
                    <a:pt x="13549" y="9652"/>
                  </a:cubicBezTo>
                  <a:lnTo>
                    <a:pt x="7129" y="10862"/>
                  </a:lnTo>
                  <a:cubicBezTo>
                    <a:pt x="7156" y="11145"/>
                    <a:pt x="7210" y="11403"/>
                    <a:pt x="7265" y="11634"/>
                  </a:cubicBezTo>
                  <a:cubicBezTo>
                    <a:pt x="7346" y="11969"/>
                    <a:pt x="7401" y="12252"/>
                    <a:pt x="7482" y="12510"/>
                  </a:cubicBezTo>
                  <a:lnTo>
                    <a:pt x="13902" y="11300"/>
                  </a:lnTo>
                  <a:cubicBezTo>
                    <a:pt x="14773" y="11145"/>
                    <a:pt x="15643" y="11660"/>
                    <a:pt x="15807" y="12510"/>
                  </a:cubicBezTo>
                  <a:lnTo>
                    <a:pt x="15807" y="12510"/>
                  </a:lnTo>
                  <a:cubicBezTo>
                    <a:pt x="15970" y="13334"/>
                    <a:pt x="15426" y="14157"/>
                    <a:pt x="14528" y="14312"/>
                  </a:cubicBezTo>
                  <a:lnTo>
                    <a:pt x="9033" y="15367"/>
                  </a:lnTo>
                  <a:cubicBezTo>
                    <a:pt x="10801" y="17273"/>
                    <a:pt x="13304" y="17273"/>
                    <a:pt x="14854" y="16989"/>
                  </a:cubicBezTo>
                  <a:cubicBezTo>
                    <a:pt x="15970" y="16783"/>
                    <a:pt x="17004" y="16269"/>
                    <a:pt x="17874" y="15573"/>
                  </a:cubicBezTo>
                  <a:cubicBezTo>
                    <a:pt x="18609" y="14956"/>
                    <a:pt x="19724" y="14956"/>
                    <a:pt x="20486" y="15573"/>
                  </a:cubicBezTo>
                  <a:lnTo>
                    <a:pt x="20513" y="15599"/>
                  </a:lnTo>
                  <a:cubicBezTo>
                    <a:pt x="21465" y="16372"/>
                    <a:pt x="21465" y="17813"/>
                    <a:pt x="20458" y="18534"/>
                  </a:cubicBezTo>
                  <a:cubicBezTo>
                    <a:pt x="18989" y="19641"/>
                    <a:pt x="17221" y="20413"/>
                    <a:pt x="15263" y="20800"/>
                  </a:cubicBezTo>
                  <a:cubicBezTo>
                    <a:pt x="11780" y="21469"/>
                    <a:pt x="6639" y="20645"/>
                    <a:pt x="3946" y="16372"/>
                  </a:cubicBezTo>
                  <a:lnTo>
                    <a:pt x="2912" y="16577"/>
                  </a:lnTo>
                  <a:cubicBezTo>
                    <a:pt x="2041" y="16732"/>
                    <a:pt x="1171" y="16217"/>
                    <a:pt x="1008" y="15367"/>
                  </a:cubicBezTo>
                  <a:lnTo>
                    <a:pt x="1008" y="15367"/>
                  </a:lnTo>
                  <a:cubicBezTo>
                    <a:pt x="844" y="14544"/>
                    <a:pt x="1389" y="13720"/>
                    <a:pt x="2286" y="13565"/>
                  </a:cubicBezTo>
                  <a:lnTo>
                    <a:pt x="2667" y="13488"/>
                  </a:lnTo>
                  <a:cubicBezTo>
                    <a:pt x="2585" y="13205"/>
                    <a:pt x="2504" y="12922"/>
                    <a:pt x="2449" y="12613"/>
                  </a:cubicBezTo>
                  <a:cubicBezTo>
                    <a:pt x="2395" y="12355"/>
                    <a:pt x="2341" y="12098"/>
                    <a:pt x="2313" y="11840"/>
                  </a:cubicBezTo>
                  <a:lnTo>
                    <a:pt x="1933" y="11918"/>
                  </a:lnTo>
                  <a:cubicBezTo>
                    <a:pt x="1062" y="12072"/>
                    <a:pt x="192" y="11557"/>
                    <a:pt x="28" y="10708"/>
                  </a:cubicBezTo>
                  <a:lnTo>
                    <a:pt x="28" y="10682"/>
                  </a:lnTo>
                  <a:cubicBezTo>
                    <a:pt x="-135" y="9755"/>
                    <a:pt x="436" y="8957"/>
                    <a:pt x="1307" y="8802"/>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B0B4E703-4C8A-41DA-B5D4-7D82E9D630F2}"/>
                </a:ext>
              </a:extLst>
            </p:cNvPr>
            <p:cNvSpPr/>
            <p:nvPr/>
          </p:nvSpPr>
          <p:spPr>
            <a:xfrm>
              <a:off x="25869899" y="1257299"/>
              <a:ext cx="806789" cy="1219497"/>
            </a:xfrm>
            <a:custGeom>
              <a:avLst/>
              <a:gdLst/>
              <a:ahLst/>
              <a:cxnLst>
                <a:cxn ang="0">
                  <a:pos x="wd2" y="hd2"/>
                </a:cxn>
                <a:cxn ang="5400000">
                  <a:pos x="wd2" y="hd2"/>
                </a:cxn>
                <a:cxn ang="10800000">
                  <a:pos x="wd2" y="hd2"/>
                </a:cxn>
                <a:cxn ang="16200000">
                  <a:pos x="wd2" y="hd2"/>
                </a:cxn>
              </a:cxnLst>
              <a:rect l="0" t="0" r="r" b="b"/>
              <a:pathLst>
                <a:path w="19715" h="21317" extrusionOk="0">
                  <a:moveTo>
                    <a:pt x="4084" y="16463"/>
                  </a:moveTo>
                  <a:cubicBezTo>
                    <a:pt x="4643" y="15731"/>
                    <a:pt x="5853" y="15420"/>
                    <a:pt x="6940" y="15708"/>
                  </a:cubicBezTo>
                  <a:cubicBezTo>
                    <a:pt x="8243" y="16064"/>
                    <a:pt x="9671" y="16286"/>
                    <a:pt x="11129" y="15953"/>
                  </a:cubicBezTo>
                  <a:cubicBezTo>
                    <a:pt x="13736" y="15353"/>
                    <a:pt x="14419" y="14443"/>
                    <a:pt x="13953" y="13355"/>
                  </a:cubicBezTo>
                  <a:cubicBezTo>
                    <a:pt x="13333" y="11979"/>
                    <a:pt x="10540" y="12156"/>
                    <a:pt x="7591" y="12068"/>
                  </a:cubicBezTo>
                  <a:cubicBezTo>
                    <a:pt x="4643" y="11957"/>
                    <a:pt x="1571" y="11535"/>
                    <a:pt x="391" y="8915"/>
                  </a:cubicBezTo>
                  <a:cubicBezTo>
                    <a:pt x="-912" y="5941"/>
                    <a:pt x="1167" y="3765"/>
                    <a:pt x="4736" y="2700"/>
                  </a:cubicBezTo>
                  <a:lnTo>
                    <a:pt x="4178" y="1479"/>
                  </a:lnTo>
                  <a:cubicBezTo>
                    <a:pt x="3898" y="879"/>
                    <a:pt x="4364" y="235"/>
                    <a:pt x="5202" y="58"/>
                  </a:cubicBezTo>
                  <a:lnTo>
                    <a:pt x="5202" y="58"/>
                  </a:lnTo>
                  <a:cubicBezTo>
                    <a:pt x="6040" y="-142"/>
                    <a:pt x="6940" y="191"/>
                    <a:pt x="7188" y="790"/>
                  </a:cubicBezTo>
                  <a:lnTo>
                    <a:pt x="7747" y="2078"/>
                  </a:lnTo>
                  <a:cubicBezTo>
                    <a:pt x="9143" y="1923"/>
                    <a:pt x="10478" y="1945"/>
                    <a:pt x="11843" y="2122"/>
                  </a:cubicBezTo>
                  <a:cubicBezTo>
                    <a:pt x="13271" y="2300"/>
                    <a:pt x="14109" y="3366"/>
                    <a:pt x="13581" y="4342"/>
                  </a:cubicBezTo>
                  <a:lnTo>
                    <a:pt x="13519" y="4475"/>
                  </a:lnTo>
                  <a:cubicBezTo>
                    <a:pt x="13085" y="5252"/>
                    <a:pt x="11967" y="5652"/>
                    <a:pt x="10819" y="5474"/>
                  </a:cubicBezTo>
                  <a:cubicBezTo>
                    <a:pt x="9640" y="5297"/>
                    <a:pt x="8460" y="5252"/>
                    <a:pt x="7219" y="5519"/>
                  </a:cubicBezTo>
                  <a:cubicBezTo>
                    <a:pt x="6040" y="5785"/>
                    <a:pt x="5047" y="6562"/>
                    <a:pt x="5481" y="7539"/>
                  </a:cubicBezTo>
                  <a:cubicBezTo>
                    <a:pt x="5947" y="8582"/>
                    <a:pt x="8709" y="8316"/>
                    <a:pt x="11719" y="8471"/>
                  </a:cubicBezTo>
                  <a:cubicBezTo>
                    <a:pt x="14791" y="8605"/>
                    <a:pt x="18112" y="9137"/>
                    <a:pt x="19354" y="11912"/>
                  </a:cubicBezTo>
                  <a:cubicBezTo>
                    <a:pt x="20688" y="14909"/>
                    <a:pt x="18143" y="17240"/>
                    <a:pt x="14760" y="18483"/>
                  </a:cubicBezTo>
                  <a:lnTo>
                    <a:pt x="15350" y="19837"/>
                  </a:lnTo>
                  <a:cubicBezTo>
                    <a:pt x="15629" y="20437"/>
                    <a:pt x="15164" y="21081"/>
                    <a:pt x="14326" y="21258"/>
                  </a:cubicBezTo>
                  <a:lnTo>
                    <a:pt x="14326" y="21258"/>
                  </a:lnTo>
                  <a:cubicBezTo>
                    <a:pt x="13488" y="21458"/>
                    <a:pt x="12588" y="21125"/>
                    <a:pt x="12340" y="20526"/>
                  </a:cubicBezTo>
                  <a:lnTo>
                    <a:pt x="11781" y="19260"/>
                  </a:lnTo>
                  <a:cubicBezTo>
                    <a:pt x="9453" y="19660"/>
                    <a:pt x="7312" y="19527"/>
                    <a:pt x="5171" y="19016"/>
                  </a:cubicBezTo>
                  <a:cubicBezTo>
                    <a:pt x="3836" y="18683"/>
                    <a:pt x="3247" y="17573"/>
                    <a:pt x="3929" y="16685"/>
                  </a:cubicBezTo>
                  <a:lnTo>
                    <a:pt x="4084" y="16463"/>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grpSp>
      <p:grpSp>
        <p:nvGrpSpPr>
          <p:cNvPr id="10" name="Group 9">
            <a:extLst>
              <a:ext uri="{FF2B5EF4-FFF2-40B4-BE49-F238E27FC236}">
                <a16:creationId xmlns:a16="http://schemas.microsoft.com/office/drawing/2014/main" id="{C5222DAD-B8A4-4310-846A-B26BAF69C45D}"/>
              </a:ext>
            </a:extLst>
          </p:cNvPr>
          <p:cNvGrpSpPr/>
          <p:nvPr/>
        </p:nvGrpSpPr>
        <p:grpSpPr>
          <a:xfrm>
            <a:off x="340731" y="1969254"/>
            <a:ext cx="2926080" cy="2736703"/>
            <a:chOff x="332936" y="2627766"/>
            <a:chExt cx="2926080" cy="2736703"/>
          </a:xfrm>
        </p:grpSpPr>
        <p:sp>
          <p:nvSpPr>
            <p:cNvPr id="11" name="TextBox 10">
              <a:extLst>
                <a:ext uri="{FF2B5EF4-FFF2-40B4-BE49-F238E27FC236}">
                  <a16:creationId xmlns:a16="http://schemas.microsoft.com/office/drawing/2014/main" id="{CF9BD858-FC10-45D6-86A9-5FE12721C969}"/>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t>Lorem Ipsum</a:t>
              </a:r>
            </a:p>
          </p:txBody>
        </p:sp>
        <p:sp>
          <p:nvSpPr>
            <p:cNvPr id="12" name="TextBox 11">
              <a:extLst>
                <a:ext uri="{FF2B5EF4-FFF2-40B4-BE49-F238E27FC236}">
                  <a16:creationId xmlns:a16="http://schemas.microsoft.com/office/drawing/2014/main" id="{0BB79A5B-8602-42B1-A636-4294020AC152}"/>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est laborum.</a:t>
              </a:r>
            </a:p>
          </p:txBody>
        </p:sp>
      </p:grpSp>
    </p:spTree>
    <p:extLst>
      <p:ext uri="{BB962C8B-B14F-4D97-AF65-F5344CB8AC3E}">
        <p14:creationId xmlns:p14="http://schemas.microsoft.com/office/powerpoint/2010/main" val="364986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p:txBody>
          <a:bodyPr/>
          <a:lstStyle/>
          <a:p>
            <a:r>
              <a:rPr lang="en-US" dirty="0"/>
              <a:t>Word Yes Currency Symbols – Slide Template</a:t>
            </a:r>
          </a:p>
        </p:txBody>
      </p:sp>
      <p:grpSp>
        <p:nvGrpSpPr>
          <p:cNvPr id="3" name="Group 2">
            <a:extLst>
              <a:ext uri="{FF2B5EF4-FFF2-40B4-BE49-F238E27FC236}">
                <a16:creationId xmlns:a16="http://schemas.microsoft.com/office/drawing/2014/main" id="{68B30306-B653-482B-81AE-3D5A8E287623}"/>
              </a:ext>
            </a:extLst>
          </p:cNvPr>
          <p:cNvGrpSpPr/>
          <p:nvPr/>
        </p:nvGrpSpPr>
        <p:grpSpPr>
          <a:xfrm>
            <a:off x="4044897" y="1767885"/>
            <a:ext cx="6873167" cy="3139440"/>
            <a:chOff x="24066500" y="1257299"/>
            <a:chExt cx="2702558" cy="1234441"/>
          </a:xfrm>
        </p:grpSpPr>
        <p:sp>
          <p:nvSpPr>
            <p:cNvPr id="4" name="Oval">
              <a:extLst>
                <a:ext uri="{FF2B5EF4-FFF2-40B4-BE49-F238E27FC236}">
                  <a16:creationId xmlns:a16="http://schemas.microsoft.com/office/drawing/2014/main" id="{54DD85FA-B8BA-4C2C-B33D-724F39190338}"/>
                </a:ext>
              </a:extLst>
            </p:cNvPr>
            <p:cNvSpPr/>
            <p:nvPr/>
          </p:nvSpPr>
          <p:spPr>
            <a:xfrm>
              <a:off x="24091900" y="2400300"/>
              <a:ext cx="734060" cy="91440"/>
            </a:xfrm>
            <a:prstGeom prst="ellipse">
              <a:avLst/>
            </a:pr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5" name="Oval">
              <a:extLst>
                <a:ext uri="{FF2B5EF4-FFF2-40B4-BE49-F238E27FC236}">
                  <a16:creationId xmlns:a16="http://schemas.microsoft.com/office/drawing/2014/main" id="{A9B8C8C8-226F-41BB-BDE9-75525B7A5EA0}"/>
                </a:ext>
              </a:extLst>
            </p:cNvPr>
            <p:cNvSpPr/>
            <p:nvPr/>
          </p:nvSpPr>
          <p:spPr>
            <a:xfrm>
              <a:off x="25031700" y="2400300"/>
              <a:ext cx="886461" cy="91440"/>
            </a:xfrm>
            <a:prstGeom prst="ellipse">
              <a:avLst/>
            </a:pr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6" name="Oval">
              <a:extLst>
                <a:ext uri="{FF2B5EF4-FFF2-40B4-BE49-F238E27FC236}">
                  <a16:creationId xmlns:a16="http://schemas.microsoft.com/office/drawing/2014/main" id="{508ADDAA-5177-4C38-8FE2-4306CBE82333}"/>
                </a:ext>
              </a:extLst>
            </p:cNvPr>
            <p:cNvSpPr/>
            <p:nvPr/>
          </p:nvSpPr>
          <p:spPr>
            <a:xfrm>
              <a:off x="26035000" y="2400300"/>
              <a:ext cx="734058" cy="91440"/>
            </a:xfrm>
            <a:prstGeom prst="ellipse">
              <a:avLst/>
            </a:prstGeom>
            <a:solidFill>
              <a:schemeClr val="tx1"/>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D72E107B-CAE3-4B36-863A-162943110942}"/>
                </a:ext>
              </a:extLst>
            </p:cNvPr>
            <p:cNvSpPr/>
            <p:nvPr/>
          </p:nvSpPr>
          <p:spPr>
            <a:xfrm>
              <a:off x="24066500" y="1295400"/>
              <a:ext cx="903702" cy="1169022"/>
            </a:xfrm>
            <a:custGeom>
              <a:avLst/>
              <a:gdLst/>
              <a:ahLst/>
              <a:cxnLst>
                <a:cxn ang="0">
                  <a:pos x="wd2" y="hd2"/>
                </a:cxn>
                <a:cxn ang="5400000">
                  <a:pos x="wd2" y="hd2"/>
                </a:cxn>
                <a:cxn ang="10800000">
                  <a:pos x="wd2" y="hd2"/>
                </a:cxn>
                <a:cxn ang="16200000">
                  <a:pos x="wd2" y="hd2"/>
                </a:cxn>
              </a:cxnLst>
              <a:rect l="0" t="0" r="r" b="b"/>
              <a:pathLst>
                <a:path w="20686" h="21265" extrusionOk="0">
                  <a:moveTo>
                    <a:pt x="2954" y="9442"/>
                  </a:moveTo>
                  <a:lnTo>
                    <a:pt x="5570" y="9696"/>
                  </a:lnTo>
                  <a:lnTo>
                    <a:pt x="2343" y="3297"/>
                  </a:lnTo>
                  <a:cubicBezTo>
                    <a:pt x="1471" y="1611"/>
                    <a:pt x="3244" y="-191"/>
                    <a:pt x="5512" y="17"/>
                  </a:cubicBezTo>
                  <a:lnTo>
                    <a:pt x="5628" y="40"/>
                  </a:lnTo>
                  <a:cubicBezTo>
                    <a:pt x="6733" y="156"/>
                    <a:pt x="7634" y="733"/>
                    <a:pt x="8041" y="1542"/>
                  </a:cubicBezTo>
                  <a:lnTo>
                    <a:pt x="10861" y="7202"/>
                  </a:lnTo>
                  <a:lnTo>
                    <a:pt x="10948" y="7202"/>
                  </a:lnTo>
                  <a:lnTo>
                    <a:pt x="15164" y="2304"/>
                  </a:lnTo>
                  <a:cubicBezTo>
                    <a:pt x="15803" y="1565"/>
                    <a:pt x="16908" y="1172"/>
                    <a:pt x="18042" y="1288"/>
                  </a:cubicBezTo>
                  <a:lnTo>
                    <a:pt x="18042" y="1288"/>
                  </a:lnTo>
                  <a:cubicBezTo>
                    <a:pt x="20338" y="1519"/>
                    <a:pt x="21472" y="3621"/>
                    <a:pt x="20077" y="5099"/>
                  </a:cubicBezTo>
                  <a:lnTo>
                    <a:pt x="14873" y="10621"/>
                  </a:lnTo>
                  <a:lnTo>
                    <a:pt x="17489" y="10875"/>
                  </a:lnTo>
                  <a:cubicBezTo>
                    <a:pt x="18565" y="10990"/>
                    <a:pt x="19350" y="11776"/>
                    <a:pt x="19204" y="12630"/>
                  </a:cubicBezTo>
                  <a:lnTo>
                    <a:pt x="19204" y="12653"/>
                  </a:lnTo>
                  <a:cubicBezTo>
                    <a:pt x="19059" y="13508"/>
                    <a:pt x="18071" y="14132"/>
                    <a:pt x="16995" y="14016"/>
                  </a:cubicBezTo>
                  <a:lnTo>
                    <a:pt x="12780" y="13601"/>
                  </a:lnTo>
                  <a:lnTo>
                    <a:pt x="12518" y="15218"/>
                  </a:lnTo>
                  <a:lnTo>
                    <a:pt x="16733" y="15634"/>
                  </a:lnTo>
                  <a:cubicBezTo>
                    <a:pt x="17809" y="15749"/>
                    <a:pt x="18594" y="16535"/>
                    <a:pt x="18449" y="17389"/>
                  </a:cubicBezTo>
                  <a:lnTo>
                    <a:pt x="18449" y="17389"/>
                  </a:lnTo>
                  <a:cubicBezTo>
                    <a:pt x="18303" y="18244"/>
                    <a:pt x="17315" y="18868"/>
                    <a:pt x="16239" y="18752"/>
                  </a:cubicBezTo>
                  <a:lnTo>
                    <a:pt x="12024" y="18336"/>
                  </a:lnTo>
                  <a:lnTo>
                    <a:pt x="11908" y="19122"/>
                  </a:lnTo>
                  <a:cubicBezTo>
                    <a:pt x="11704" y="20462"/>
                    <a:pt x="10163" y="21409"/>
                    <a:pt x="8477" y="21247"/>
                  </a:cubicBezTo>
                  <a:lnTo>
                    <a:pt x="8477" y="21247"/>
                  </a:lnTo>
                  <a:cubicBezTo>
                    <a:pt x="6791" y="21086"/>
                    <a:pt x="5599" y="19861"/>
                    <a:pt x="5803" y="18521"/>
                  </a:cubicBezTo>
                  <a:lnTo>
                    <a:pt x="5919" y="17736"/>
                  </a:lnTo>
                  <a:lnTo>
                    <a:pt x="1733" y="17320"/>
                  </a:lnTo>
                  <a:cubicBezTo>
                    <a:pt x="657" y="17205"/>
                    <a:pt x="-128" y="16419"/>
                    <a:pt x="17" y="15564"/>
                  </a:cubicBezTo>
                  <a:lnTo>
                    <a:pt x="17" y="15564"/>
                  </a:lnTo>
                  <a:cubicBezTo>
                    <a:pt x="163" y="14710"/>
                    <a:pt x="1151" y="14086"/>
                    <a:pt x="2227" y="14201"/>
                  </a:cubicBezTo>
                  <a:lnTo>
                    <a:pt x="6413" y="14617"/>
                  </a:lnTo>
                  <a:lnTo>
                    <a:pt x="6675" y="13000"/>
                  </a:lnTo>
                  <a:lnTo>
                    <a:pt x="2488" y="12584"/>
                  </a:lnTo>
                  <a:cubicBezTo>
                    <a:pt x="1413" y="12469"/>
                    <a:pt x="628" y="11683"/>
                    <a:pt x="773" y="10828"/>
                  </a:cubicBezTo>
                  <a:lnTo>
                    <a:pt x="773" y="10805"/>
                  </a:lnTo>
                  <a:cubicBezTo>
                    <a:pt x="860" y="9951"/>
                    <a:pt x="1878" y="9350"/>
                    <a:pt x="2954" y="9442"/>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3A59BC94-0451-4339-9E1E-2FC5D79AC2C0}"/>
                </a:ext>
              </a:extLst>
            </p:cNvPr>
            <p:cNvSpPr/>
            <p:nvPr/>
          </p:nvSpPr>
          <p:spPr>
            <a:xfrm>
              <a:off x="24968199" y="1422399"/>
              <a:ext cx="990638" cy="1036239"/>
            </a:xfrm>
            <a:custGeom>
              <a:avLst/>
              <a:gdLst/>
              <a:ahLst/>
              <a:cxnLst>
                <a:cxn ang="0">
                  <a:pos x="wd2" y="hd2"/>
                </a:cxn>
                <a:cxn ang="5400000">
                  <a:pos x="wd2" y="hd2"/>
                </a:cxn>
                <a:cxn ang="10800000">
                  <a:pos x="wd2" y="hd2"/>
                </a:cxn>
                <a:cxn ang="16200000">
                  <a:pos x="wd2" y="hd2"/>
                </a:cxn>
              </a:cxnLst>
              <a:rect l="0" t="0" r="r" b="b"/>
              <a:pathLst>
                <a:path w="21220" h="21006" extrusionOk="0">
                  <a:moveTo>
                    <a:pt x="1307" y="8802"/>
                  </a:moveTo>
                  <a:lnTo>
                    <a:pt x="2368" y="8597"/>
                  </a:lnTo>
                  <a:cubicBezTo>
                    <a:pt x="3211" y="3654"/>
                    <a:pt x="7836" y="822"/>
                    <a:pt x="11100" y="204"/>
                  </a:cubicBezTo>
                  <a:cubicBezTo>
                    <a:pt x="12814" y="-131"/>
                    <a:pt x="14528" y="-28"/>
                    <a:pt x="16269" y="332"/>
                  </a:cubicBezTo>
                  <a:cubicBezTo>
                    <a:pt x="17466" y="590"/>
                    <a:pt x="18173" y="1748"/>
                    <a:pt x="17738" y="2855"/>
                  </a:cubicBezTo>
                  <a:lnTo>
                    <a:pt x="17738" y="2855"/>
                  </a:lnTo>
                  <a:cubicBezTo>
                    <a:pt x="17384" y="3808"/>
                    <a:pt x="16296" y="4323"/>
                    <a:pt x="15290" y="4040"/>
                  </a:cubicBezTo>
                  <a:cubicBezTo>
                    <a:pt x="14283" y="3756"/>
                    <a:pt x="13249" y="3679"/>
                    <a:pt x="12134" y="3885"/>
                  </a:cubicBezTo>
                  <a:cubicBezTo>
                    <a:pt x="9740" y="4349"/>
                    <a:pt x="8244" y="5842"/>
                    <a:pt x="7537" y="7644"/>
                  </a:cubicBezTo>
                  <a:lnTo>
                    <a:pt x="12923" y="6614"/>
                  </a:lnTo>
                  <a:cubicBezTo>
                    <a:pt x="13793" y="6460"/>
                    <a:pt x="14664" y="6975"/>
                    <a:pt x="14827" y="7824"/>
                  </a:cubicBezTo>
                  <a:lnTo>
                    <a:pt x="14827" y="7850"/>
                  </a:lnTo>
                  <a:cubicBezTo>
                    <a:pt x="14990" y="8674"/>
                    <a:pt x="14446" y="9498"/>
                    <a:pt x="13549" y="9652"/>
                  </a:cubicBezTo>
                  <a:lnTo>
                    <a:pt x="7129" y="10862"/>
                  </a:lnTo>
                  <a:cubicBezTo>
                    <a:pt x="7156" y="11145"/>
                    <a:pt x="7210" y="11403"/>
                    <a:pt x="7265" y="11634"/>
                  </a:cubicBezTo>
                  <a:cubicBezTo>
                    <a:pt x="7346" y="11969"/>
                    <a:pt x="7401" y="12252"/>
                    <a:pt x="7482" y="12510"/>
                  </a:cubicBezTo>
                  <a:lnTo>
                    <a:pt x="13902" y="11300"/>
                  </a:lnTo>
                  <a:cubicBezTo>
                    <a:pt x="14773" y="11145"/>
                    <a:pt x="15643" y="11660"/>
                    <a:pt x="15807" y="12510"/>
                  </a:cubicBezTo>
                  <a:lnTo>
                    <a:pt x="15807" y="12510"/>
                  </a:lnTo>
                  <a:cubicBezTo>
                    <a:pt x="15970" y="13334"/>
                    <a:pt x="15426" y="14157"/>
                    <a:pt x="14528" y="14312"/>
                  </a:cubicBezTo>
                  <a:lnTo>
                    <a:pt x="9033" y="15367"/>
                  </a:lnTo>
                  <a:cubicBezTo>
                    <a:pt x="10801" y="17273"/>
                    <a:pt x="13304" y="17273"/>
                    <a:pt x="14854" y="16989"/>
                  </a:cubicBezTo>
                  <a:cubicBezTo>
                    <a:pt x="15970" y="16783"/>
                    <a:pt x="17004" y="16269"/>
                    <a:pt x="17874" y="15573"/>
                  </a:cubicBezTo>
                  <a:cubicBezTo>
                    <a:pt x="18609" y="14956"/>
                    <a:pt x="19724" y="14956"/>
                    <a:pt x="20486" y="15573"/>
                  </a:cubicBezTo>
                  <a:lnTo>
                    <a:pt x="20513" y="15599"/>
                  </a:lnTo>
                  <a:cubicBezTo>
                    <a:pt x="21465" y="16372"/>
                    <a:pt x="21465" y="17813"/>
                    <a:pt x="20458" y="18534"/>
                  </a:cubicBezTo>
                  <a:cubicBezTo>
                    <a:pt x="18989" y="19641"/>
                    <a:pt x="17221" y="20413"/>
                    <a:pt x="15263" y="20800"/>
                  </a:cubicBezTo>
                  <a:cubicBezTo>
                    <a:pt x="11780" y="21469"/>
                    <a:pt x="6639" y="20645"/>
                    <a:pt x="3946" y="16372"/>
                  </a:cubicBezTo>
                  <a:lnTo>
                    <a:pt x="2912" y="16577"/>
                  </a:lnTo>
                  <a:cubicBezTo>
                    <a:pt x="2041" y="16732"/>
                    <a:pt x="1171" y="16217"/>
                    <a:pt x="1008" y="15367"/>
                  </a:cubicBezTo>
                  <a:lnTo>
                    <a:pt x="1008" y="15367"/>
                  </a:lnTo>
                  <a:cubicBezTo>
                    <a:pt x="844" y="14544"/>
                    <a:pt x="1389" y="13720"/>
                    <a:pt x="2286" y="13565"/>
                  </a:cubicBezTo>
                  <a:lnTo>
                    <a:pt x="2667" y="13488"/>
                  </a:lnTo>
                  <a:cubicBezTo>
                    <a:pt x="2585" y="13205"/>
                    <a:pt x="2504" y="12922"/>
                    <a:pt x="2449" y="12613"/>
                  </a:cubicBezTo>
                  <a:cubicBezTo>
                    <a:pt x="2395" y="12355"/>
                    <a:pt x="2341" y="12098"/>
                    <a:pt x="2313" y="11840"/>
                  </a:cubicBezTo>
                  <a:lnTo>
                    <a:pt x="1933" y="11918"/>
                  </a:lnTo>
                  <a:cubicBezTo>
                    <a:pt x="1062" y="12072"/>
                    <a:pt x="192" y="11557"/>
                    <a:pt x="28" y="10708"/>
                  </a:cubicBezTo>
                  <a:lnTo>
                    <a:pt x="28" y="10682"/>
                  </a:lnTo>
                  <a:cubicBezTo>
                    <a:pt x="-135" y="9755"/>
                    <a:pt x="436" y="8957"/>
                    <a:pt x="1307" y="8802"/>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B0B4E703-4C8A-41DA-B5D4-7D82E9D630F2}"/>
                </a:ext>
              </a:extLst>
            </p:cNvPr>
            <p:cNvSpPr/>
            <p:nvPr/>
          </p:nvSpPr>
          <p:spPr>
            <a:xfrm>
              <a:off x="25869899" y="1257299"/>
              <a:ext cx="806789" cy="1219497"/>
            </a:xfrm>
            <a:custGeom>
              <a:avLst/>
              <a:gdLst/>
              <a:ahLst/>
              <a:cxnLst>
                <a:cxn ang="0">
                  <a:pos x="wd2" y="hd2"/>
                </a:cxn>
                <a:cxn ang="5400000">
                  <a:pos x="wd2" y="hd2"/>
                </a:cxn>
                <a:cxn ang="10800000">
                  <a:pos x="wd2" y="hd2"/>
                </a:cxn>
                <a:cxn ang="16200000">
                  <a:pos x="wd2" y="hd2"/>
                </a:cxn>
              </a:cxnLst>
              <a:rect l="0" t="0" r="r" b="b"/>
              <a:pathLst>
                <a:path w="19715" h="21317" extrusionOk="0">
                  <a:moveTo>
                    <a:pt x="4084" y="16463"/>
                  </a:moveTo>
                  <a:cubicBezTo>
                    <a:pt x="4643" y="15731"/>
                    <a:pt x="5853" y="15420"/>
                    <a:pt x="6940" y="15708"/>
                  </a:cubicBezTo>
                  <a:cubicBezTo>
                    <a:pt x="8243" y="16064"/>
                    <a:pt x="9671" y="16286"/>
                    <a:pt x="11129" y="15953"/>
                  </a:cubicBezTo>
                  <a:cubicBezTo>
                    <a:pt x="13736" y="15353"/>
                    <a:pt x="14419" y="14443"/>
                    <a:pt x="13953" y="13355"/>
                  </a:cubicBezTo>
                  <a:cubicBezTo>
                    <a:pt x="13333" y="11979"/>
                    <a:pt x="10540" y="12156"/>
                    <a:pt x="7591" y="12068"/>
                  </a:cubicBezTo>
                  <a:cubicBezTo>
                    <a:pt x="4643" y="11957"/>
                    <a:pt x="1571" y="11535"/>
                    <a:pt x="391" y="8915"/>
                  </a:cubicBezTo>
                  <a:cubicBezTo>
                    <a:pt x="-912" y="5941"/>
                    <a:pt x="1167" y="3765"/>
                    <a:pt x="4736" y="2700"/>
                  </a:cubicBezTo>
                  <a:lnTo>
                    <a:pt x="4178" y="1479"/>
                  </a:lnTo>
                  <a:cubicBezTo>
                    <a:pt x="3898" y="879"/>
                    <a:pt x="4364" y="235"/>
                    <a:pt x="5202" y="58"/>
                  </a:cubicBezTo>
                  <a:lnTo>
                    <a:pt x="5202" y="58"/>
                  </a:lnTo>
                  <a:cubicBezTo>
                    <a:pt x="6040" y="-142"/>
                    <a:pt x="6940" y="191"/>
                    <a:pt x="7188" y="790"/>
                  </a:cubicBezTo>
                  <a:lnTo>
                    <a:pt x="7747" y="2078"/>
                  </a:lnTo>
                  <a:cubicBezTo>
                    <a:pt x="9143" y="1923"/>
                    <a:pt x="10478" y="1945"/>
                    <a:pt x="11843" y="2122"/>
                  </a:cubicBezTo>
                  <a:cubicBezTo>
                    <a:pt x="13271" y="2300"/>
                    <a:pt x="14109" y="3366"/>
                    <a:pt x="13581" y="4342"/>
                  </a:cubicBezTo>
                  <a:lnTo>
                    <a:pt x="13519" y="4475"/>
                  </a:lnTo>
                  <a:cubicBezTo>
                    <a:pt x="13085" y="5252"/>
                    <a:pt x="11967" y="5652"/>
                    <a:pt x="10819" y="5474"/>
                  </a:cubicBezTo>
                  <a:cubicBezTo>
                    <a:pt x="9640" y="5297"/>
                    <a:pt x="8460" y="5252"/>
                    <a:pt x="7219" y="5519"/>
                  </a:cubicBezTo>
                  <a:cubicBezTo>
                    <a:pt x="6040" y="5785"/>
                    <a:pt x="5047" y="6562"/>
                    <a:pt x="5481" y="7539"/>
                  </a:cubicBezTo>
                  <a:cubicBezTo>
                    <a:pt x="5947" y="8582"/>
                    <a:pt x="8709" y="8316"/>
                    <a:pt x="11719" y="8471"/>
                  </a:cubicBezTo>
                  <a:cubicBezTo>
                    <a:pt x="14791" y="8605"/>
                    <a:pt x="18112" y="9137"/>
                    <a:pt x="19354" y="11912"/>
                  </a:cubicBezTo>
                  <a:cubicBezTo>
                    <a:pt x="20688" y="14909"/>
                    <a:pt x="18143" y="17240"/>
                    <a:pt x="14760" y="18483"/>
                  </a:cubicBezTo>
                  <a:lnTo>
                    <a:pt x="15350" y="19837"/>
                  </a:lnTo>
                  <a:cubicBezTo>
                    <a:pt x="15629" y="20437"/>
                    <a:pt x="15164" y="21081"/>
                    <a:pt x="14326" y="21258"/>
                  </a:cubicBezTo>
                  <a:lnTo>
                    <a:pt x="14326" y="21258"/>
                  </a:lnTo>
                  <a:cubicBezTo>
                    <a:pt x="13488" y="21458"/>
                    <a:pt x="12588" y="21125"/>
                    <a:pt x="12340" y="20526"/>
                  </a:cubicBezTo>
                  <a:lnTo>
                    <a:pt x="11781" y="19260"/>
                  </a:lnTo>
                  <a:cubicBezTo>
                    <a:pt x="9453" y="19660"/>
                    <a:pt x="7312" y="19527"/>
                    <a:pt x="5171" y="19016"/>
                  </a:cubicBezTo>
                  <a:cubicBezTo>
                    <a:pt x="3836" y="18683"/>
                    <a:pt x="3247" y="17573"/>
                    <a:pt x="3929" y="16685"/>
                  </a:cubicBezTo>
                  <a:lnTo>
                    <a:pt x="4084" y="16463"/>
                  </a:ln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grpSp>
      <p:grpSp>
        <p:nvGrpSpPr>
          <p:cNvPr id="10" name="Group 9">
            <a:extLst>
              <a:ext uri="{FF2B5EF4-FFF2-40B4-BE49-F238E27FC236}">
                <a16:creationId xmlns:a16="http://schemas.microsoft.com/office/drawing/2014/main" id="{C5222DAD-B8A4-4310-846A-B26BAF69C45D}"/>
              </a:ext>
            </a:extLst>
          </p:cNvPr>
          <p:cNvGrpSpPr/>
          <p:nvPr/>
        </p:nvGrpSpPr>
        <p:grpSpPr>
          <a:xfrm>
            <a:off x="340731" y="1969254"/>
            <a:ext cx="2926080" cy="2736703"/>
            <a:chOff x="332936" y="2627766"/>
            <a:chExt cx="2926080" cy="2736703"/>
          </a:xfrm>
        </p:grpSpPr>
        <p:sp>
          <p:nvSpPr>
            <p:cNvPr id="11" name="TextBox 10">
              <a:extLst>
                <a:ext uri="{FF2B5EF4-FFF2-40B4-BE49-F238E27FC236}">
                  <a16:creationId xmlns:a16="http://schemas.microsoft.com/office/drawing/2014/main" id="{CF9BD858-FC10-45D6-86A9-5FE12721C969}"/>
                </a:ext>
              </a:extLst>
            </p:cNvPr>
            <p:cNvSpPr txBox="1"/>
            <p:nvPr/>
          </p:nvSpPr>
          <p:spPr>
            <a:xfrm>
              <a:off x="332936" y="2627766"/>
              <a:ext cx="2926080" cy="461665"/>
            </a:xfrm>
            <a:prstGeom prst="rect">
              <a:avLst/>
            </a:prstGeom>
            <a:noFill/>
          </p:spPr>
          <p:txBody>
            <a:bodyPr wrap="square" lIns="0" rIns="0" rtlCol="0" anchor="b">
              <a:spAutoFit/>
            </a:bodyPr>
            <a:lstStyle/>
            <a:p>
              <a:pPr algn="r"/>
              <a:r>
                <a:rPr lang="en-US" sz="2400" b="1" noProof="1">
                  <a:solidFill>
                    <a:schemeClr val="bg1"/>
                  </a:solidFill>
                </a:rPr>
                <a:t>Lorem Ipsum</a:t>
              </a:r>
            </a:p>
          </p:txBody>
        </p:sp>
        <p:sp>
          <p:nvSpPr>
            <p:cNvPr id="12" name="TextBox 11">
              <a:extLst>
                <a:ext uri="{FF2B5EF4-FFF2-40B4-BE49-F238E27FC236}">
                  <a16:creationId xmlns:a16="http://schemas.microsoft.com/office/drawing/2014/main" id="{0BB79A5B-8602-42B1-A636-4294020AC152}"/>
                </a:ext>
              </a:extLst>
            </p:cNvPr>
            <p:cNvSpPr txBox="1"/>
            <p:nvPr/>
          </p:nvSpPr>
          <p:spPr>
            <a:xfrm>
              <a:off x="332936" y="3086922"/>
              <a:ext cx="2926080" cy="2277547"/>
            </a:xfrm>
            <a:prstGeom prst="rect">
              <a:avLst/>
            </a:prstGeom>
            <a:noFill/>
          </p:spPr>
          <p:txBody>
            <a:bodyPr wrap="square" lIns="0" rIns="0" rtlCol="0" anchor="t">
              <a:spAutoFit/>
            </a:bodyPr>
            <a:lstStyle/>
            <a:p>
              <a:pPr algn="just">
                <a:spcAft>
                  <a:spcPts val="1200"/>
                </a:spcAft>
              </a:pPr>
              <a:r>
                <a:rPr lang="en-US" sz="1200" noProof="1">
                  <a:solidFill>
                    <a:schemeClr val="bg1">
                      <a:lumMod val="7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sz="1200" noProof="1">
                  <a:solidFill>
                    <a:schemeClr val="bg1">
                      <a:lumMod val="75000"/>
                    </a:schemeClr>
                  </a:solidFill>
                </a:rPr>
                <a:t>Duis aute irure dolor in reprehenderit in voluptate velit esse cillum dolore eu fugiat nulla pariatur. Excepteur sint occaecat cupidatat non proident, sunt in culpa qui officia deserunt mollit anim id est laborum.</a:t>
              </a:r>
            </a:p>
          </p:txBody>
        </p:sp>
      </p:grpSp>
    </p:spTree>
    <p:extLst>
      <p:ext uri="{BB962C8B-B14F-4D97-AF65-F5344CB8AC3E}">
        <p14:creationId xmlns:p14="http://schemas.microsoft.com/office/powerpoint/2010/main" val="268886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8490</TotalTime>
  <Words>217</Words>
  <PresentationFormat>Widescreen</PresentationFormat>
  <Paragraphs>14</Paragraphs>
  <Slides>3</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Arial</vt:lpstr>
      <vt:lpstr>Calibri</vt:lpstr>
      <vt:lpstr>Calibri Light</vt:lpstr>
      <vt:lpstr>Helvetica</vt:lpstr>
      <vt:lpstr>Open Sans</vt:lpstr>
      <vt:lpstr>Template PresentationGO</vt:lpstr>
      <vt:lpstr>Template PresentationGO Dark</vt:lpstr>
      <vt:lpstr>Custom Design</vt:lpstr>
      <vt:lpstr>Word Yes Currency Symbols – Slide Template</vt:lpstr>
      <vt:lpstr>Word Yes Currency Symbols – Slide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Yes Currency Symbols</dc:title>
  <dc:creator>PresentationGO.com</dc:creator>
  <dc:description>© Copyright PresentationGO.com</dc:description>
  <dcterms:created xsi:type="dcterms:W3CDTF">2014-11-26T05:14:11Z</dcterms:created>
  <dcterms:modified xsi:type="dcterms:W3CDTF">2020-12-08T17:26:35Z</dcterms:modified>
  <cp:category>Graphics &amp; Metaphors</cp:category>
</cp:coreProperties>
</file>