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3" r:id="rId2"/>
    <p:sldMasterId id="2147483692" r:id="rId3"/>
  </p:sldMasterIdLst>
  <p:notesMasterIdLst>
    <p:notesMasterId r:id="rId6"/>
  </p:notesMasterIdLst>
  <p:sldIdLst>
    <p:sldId id="352" r:id="rId4"/>
    <p:sldId id="30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23B"/>
    <a:srgbClr val="EB1E42"/>
    <a:srgbClr val="FFDB55"/>
    <a:srgbClr val="05ACC7"/>
    <a:srgbClr val="C13018"/>
    <a:srgbClr val="F36F13"/>
    <a:srgbClr val="A2B969"/>
    <a:srgbClr val="063951"/>
    <a:srgbClr val="F16077"/>
    <a:srgbClr val="DF36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1" autoAdjust="0"/>
    <p:restoredTop sz="96433" autoAdjust="0"/>
  </p:normalViewPr>
  <p:slideViewPr>
    <p:cSldViewPr snapToGrid="0" showGuides="1">
      <p:cViewPr>
        <p:scale>
          <a:sx n="66" d="100"/>
          <a:sy n="66" d="100"/>
        </p:scale>
        <p:origin x="708" y="81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13538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28886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13538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0892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hyperlink" Target="http://www.presentationgo.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7" name="Rectangle 6"/>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3" tooltip="PresentationGo!"/>
              </a:rPr>
              <a:t>presentationgo.com</a:t>
            </a:r>
            <a:endParaRPr lang="en-US" sz="1100" dirty="0"/>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4"/>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05513462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lang="en-US" sz="3600" b="1" kern="1200">
          <a:solidFill>
            <a:schemeClr val="tx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530658317"/>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E942A-26CB-4FC8-A61F-ED7BAF06B75B}" type="datetimeFigureOut">
              <a:rPr lang="en-US" smtClean="0"/>
              <a:t>6/24/2023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transport, rocket, spacecraft, missile&#10;&#10;Description automatically generated">
            <a:extLst>
              <a:ext uri="{FF2B5EF4-FFF2-40B4-BE49-F238E27FC236}">
                <a16:creationId xmlns:a16="http://schemas.microsoft.com/office/drawing/2014/main" id="{31F7E9B9-790F-4016-D04E-5DC877D2247A}"/>
              </a:ext>
            </a:extLst>
          </p:cNvPr>
          <p:cNvPicPr>
            <a:picLocks noChangeAspect="1"/>
          </p:cNvPicPr>
          <p:nvPr/>
        </p:nvPicPr>
        <p:blipFill rotWithShape="1">
          <a:blip r:embed="rId3">
            <a:extLst>
              <a:ext uri="{28A0092B-C50C-407E-A947-70E740481C1C}">
                <a14:useLocalDpi xmlns:a14="http://schemas.microsoft.com/office/drawing/2010/main" val="0"/>
              </a:ext>
            </a:extLst>
          </a:blip>
          <a:srcRect t="11444" r="17168" b="9502"/>
          <a:stretch/>
        </p:blipFill>
        <p:spPr>
          <a:xfrm>
            <a:off x="5006289" y="0"/>
            <a:ext cx="7185711" cy="6858000"/>
          </a:xfrm>
          <a:prstGeom prst="rect">
            <a:avLst/>
          </a:prstGeom>
        </p:spPr>
      </p:pic>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838200" y="163481"/>
            <a:ext cx="7752080" cy="739056"/>
          </a:xfrm>
        </p:spPr>
        <p:txBody>
          <a:bodyPr>
            <a:noAutofit/>
          </a:bodyPr>
          <a:lstStyle/>
          <a:p>
            <a:r>
              <a:rPr lang="en-US" dirty="0"/>
              <a:t>The Rocket Launch Concept – Slide Template</a:t>
            </a:r>
          </a:p>
        </p:txBody>
      </p:sp>
      <p:grpSp>
        <p:nvGrpSpPr>
          <p:cNvPr id="5" name="Group 4">
            <a:extLst>
              <a:ext uri="{FF2B5EF4-FFF2-40B4-BE49-F238E27FC236}">
                <a16:creationId xmlns:a16="http://schemas.microsoft.com/office/drawing/2014/main" id="{EA89EB65-6D97-4393-A124-FA28625ED9D3}"/>
              </a:ext>
            </a:extLst>
          </p:cNvPr>
          <p:cNvGrpSpPr/>
          <p:nvPr/>
        </p:nvGrpSpPr>
        <p:grpSpPr>
          <a:xfrm>
            <a:off x="838200" y="2080793"/>
            <a:ext cx="6395357" cy="2829036"/>
            <a:chOff x="332936" y="2443100"/>
            <a:chExt cx="2926080" cy="2829036"/>
          </a:xfrm>
        </p:grpSpPr>
        <p:sp>
          <p:nvSpPr>
            <p:cNvPr id="6" name="TextBox 5">
              <a:extLst>
                <a:ext uri="{FF2B5EF4-FFF2-40B4-BE49-F238E27FC236}">
                  <a16:creationId xmlns:a16="http://schemas.microsoft.com/office/drawing/2014/main" id="{639E5676-C42E-AB18-D45B-56AFE716D9C9}"/>
                </a:ext>
              </a:extLst>
            </p:cNvPr>
            <p:cNvSpPr txBox="1"/>
            <p:nvPr/>
          </p:nvSpPr>
          <p:spPr>
            <a:xfrm>
              <a:off x="332936" y="2443100"/>
              <a:ext cx="2926080" cy="646331"/>
            </a:xfrm>
            <a:prstGeom prst="rect">
              <a:avLst/>
            </a:prstGeom>
            <a:noFill/>
          </p:spPr>
          <p:txBody>
            <a:bodyPr wrap="square" lIns="0" rIns="0" rtlCol="0" anchor="b">
              <a:spAutoFit/>
            </a:bodyPr>
            <a:lstStyle/>
            <a:p>
              <a:pPr algn="ctr"/>
              <a:r>
                <a:rPr lang="en-US" sz="3600" b="1" noProof="1"/>
                <a:t>Lorem Ipsum</a:t>
              </a:r>
            </a:p>
          </p:txBody>
        </p:sp>
        <p:sp>
          <p:nvSpPr>
            <p:cNvPr id="7" name="TextBox 6">
              <a:extLst>
                <a:ext uri="{FF2B5EF4-FFF2-40B4-BE49-F238E27FC236}">
                  <a16:creationId xmlns:a16="http://schemas.microsoft.com/office/drawing/2014/main" id="{4AC88B29-D4AB-9456-319B-70D03D7FBC50}"/>
                </a:ext>
              </a:extLst>
            </p:cNvPr>
            <p:cNvSpPr txBox="1"/>
            <p:nvPr/>
          </p:nvSpPr>
          <p:spPr>
            <a:xfrm>
              <a:off x="332936" y="3086922"/>
              <a:ext cx="2926080" cy="2185214"/>
            </a:xfrm>
            <a:prstGeom prst="rect">
              <a:avLst/>
            </a:prstGeom>
            <a:noFill/>
          </p:spPr>
          <p:txBody>
            <a:bodyPr wrap="square" lIns="0" rIns="0" rtlCol="0" anchor="t">
              <a:spAutoFit/>
            </a:bodyPr>
            <a:lstStyle/>
            <a:p>
              <a:pPr algn="just">
                <a:spcAft>
                  <a:spcPts val="1200"/>
                </a:spcAft>
              </a:pPr>
              <a:r>
                <a:rPr lang="en-US"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a:p>
              <a:pPr algn="just">
                <a:spcAft>
                  <a:spcPts val="1200"/>
                </a:spcAft>
              </a:pPr>
              <a:r>
                <a:rPr lang="en-US" noProof="1">
                  <a:solidFill>
                    <a:schemeClr val="tx1">
                      <a:lumMod val="65000"/>
                      <a:lumOff val="35000"/>
                    </a:schemeClr>
                  </a:solidFill>
                </a:rPr>
                <a:t>Duis aute irure dolor in reprehenderit in voluptate velit esse cillum dolore eu fugiat nulla pariatur. Excepteur sint occaecat cupidatat non proident, sunt in culpa qui officia deserunt mollit anim id est.</a:t>
              </a:r>
            </a:p>
          </p:txBody>
        </p:sp>
      </p:grpSp>
      <p:sp>
        <p:nvSpPr>
          <p:cNvPr id="4" name="Rectangle 3">
            <a:extLst>
              <a:ext uri="{FF2B5EF4-FFF2-40B4-BE49-F238E27FC236}">
                <a16:creationId xmlns:a16="http://schemas.microsoft.com/office/drawing/2014/main" id="{A6170824-B830-F014-BE32-1492326EB2BB}"/>
              </a:ext>
            </a:extLst>
          </p:cNvPr>
          <p:cNvSpPr/>
          <p:nvPr/>
        </p:nvSpPr>
        <p:spPr>
          <a:xfrm>
            <a:off x="0" y="6305911"/>
            <a:ext cx="12192000" cy="552091"/>
          </a:xfrm>
          <a:prstGeom prst="rect">
            <a:avLst/>
          </a:prstGeom>
          <a:solidFill>
            <a:schemeClr val="tx1">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Tree>
    <p:extLst>
      <p:ext uri="{BB962C8B-B14F-4D97-AF65-F5344CB8AC3E}">
        <p14:creationId xmlns:p14="http://schemas.microsoft.com/office/powerpoint/2010/main" val="364986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Template PresentationGO">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TEMPLATE-PGO(16_9)</Template>
  <TotalTime>8867</TotalTime>
  <Words>120</Words>
  <Application>Microsoft Office PowerPoint</Application>
  <PresentationFormat>Widescreen</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vt:i4>
      </vt:variant>
    </vt:vector>
  </HeadingPairs>
  <TitlesOfParts>
    <vt:vector size="10" baseType="lpstr">
      <vt:lpstr>Arial</vt:lpstr>
      <vt:lpstr>Calibri</vt:lpstr>
      <vt:lpstr>Calibri Light</vt:lpstr>
      <vt:lpstr>Helvetica</vt:lpstr>
      <vt:lpstr>Open Sans</vt:lpstr>
      <vt:lpstr>Template PresentationGO</vt:lpstr>
      <vt:lpstr>Template PresentationGO Dark</vt:lpstr>
      <vt:lpstr>Custom Design</vt:lpstr>
      <vt:lpstr>The Rocket Launch Concept – Slide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Rocket Launch Concept</dc:title>
  <dc:creator>PresentationGO.com</dc:creator>
  <dc:description>© Copyright PresentationGO.com - Do not distribute or sale without written permission.</dc:description>
  <cp:lastModifiedBy>Christophe</cp:lastModifiedBy>
  <cp:revision>16</cp:revision>
  <dcterms:created xsi:type="dcterms:W3CDTF">2014-11-26T05:14:11Z</dcterms:created>
  <dcterms:modified xsi:type="dcterms:W3CDTF">2023-06-24T20:36:27Z</dcterms:modified>
  <cp:category>Graphics &amp; Metaphors</cp:category>
</cp:coreProperties>
</file>