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3" r:id="rId2"/>
    <p:sldId id="256" r:id="rId3"/>
    <p:sldId id="261" r:id="rId4"/>
    <p:sldId id="257" r:id="rId5"/>
    <p:sldId id="258" r:id="rId6"/>
    <p:sldId id="260" r:id="rId7"/>
    <p:sldId id="262" r:id="rId8"/>
    <p:sldId id="292" r:id="rId9"/>
    <p:sldId id="1049" r:id="rId10"/>
    <p:sldId id="1050" r:id="rId11"/>
    <p:sldId id="1051" r:id="rId12"/>
    <p:sldId id="1052" r:id="rId13"/>
    <p:sldId id="1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2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3AA-9812-BD05-C8FF-B6EB6DC81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ADC55-FFE5-11C4-6CAF-2C770D63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319D-293A-6CEC-4B27-DD863C4C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EC74-0CEE-C5A4-460C-B576A7CD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86B3-E7BF-6B88-0555-F4EF164D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83CD-C117-A59D-97B7-AB49931B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3A08E-8672-9889-6B01-E8E4673A1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857B-9165-989E-4023-6F355B8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D164-701D-7611-E03C-2B8CCB43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4136-17A3-3690-1EC7-F6C65E6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9C948-1D54-B1EC-3A0D-6DC4B6DF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C8CED-3720-7D67-49F0-F98BEF5E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22CC-758E-5FCC-76F5-AC58D565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11E5-4CD6-813D-F5E8-B113F949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CC6F-26A6-5B5D-F4E9-CB85E35C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260F-6E9A-354D-3F33-DC68B8EA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0543-80FB-7BFA-1132-8EFE1F0B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AF6-4D46-4364-0C0E-5303FA18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63E0-7AAD-71D1-A3DD-010CF6D3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98B6-C482-0EF7-AAAA-DEF4E307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288F-3E40-EA93-765B-C14C46E4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F5B5-A1C1-A5F8-9664-E0FDB11E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FAAC-633C-E770-94B5-85A8301F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D570-63CF-060B-45AB-22287F51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38CC-85B2-8F15-5D24-E5D63D30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9865-7486-ECB6-375F-58965EF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93E5-DDF5-AAF4-F664-7377683C1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76AB0-8E22-5569-3037-9C3E0AFCB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DC45-AB74-BDB8-EFFD-48DB4D0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6A5CA-89D8-711E-185B-59493E8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FC86-6B8A-DEBC-9DE4-71C51971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7B9-B6E1-6F37-6FE6-C23745B5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7F34-897E-6AF7-D33D-05816215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5EE9-D3D8-5AA4-9950-4E9691DC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24ACA-35FE-CE70-7C02-DD1BF5DC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2140C-6E21-5353-D1C9-A3590A50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DDF9C-1DF5-11E2-774E-1A557BB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BFACC-B15E-C915-811A-7BF66B8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49FC5-7E43-56AC-400A-BDADB3B0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03B8-1F1F-7F5F-430A-93BA42E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B7AE5-8E42-E9FC-D5EC-C902E909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62E4E-B010-45EB-F619-7462CA4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22FDE-7045-7302-4083-D5B9D431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9E6E1-8594-73D8-F6B8-006A3BE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DED0-01C1-2DE2-2948-DAD3A08D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DAC8D-D84C-DE1A-B67F-8BD8CCC6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E4BE-9A1A-40B0-F799-6A15E829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111A-885B-60A0-E347-0557CA56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3FCDF-58CF-F9BF-DBB4-4F113468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D1A3-80D5-059D-0D31-43B552C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7FE9-66BE-0119-2593-9AC0F395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37D8-FFF1-75B7-8B25-05944A84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A3C-E9A5-850A-72DE-CF0F1307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B4597-8D82-22A0-66CD-CE4BAC22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634F7-2D32-3681-23A3-00E052A4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B693-71A4-4BC2-3945-8C32979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DE67-5E7A-D116-1EAC-E3F685F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2630F-812E-6C18-D58A-A276C5FA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49845-269F-47B3-55CB-F8D49829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FE60-D7A2-94D8-5D55-2484A8DD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FA29-6837-431C-147D-218943FC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8601-AC3E-4A7B-B606-319BA384D2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E0A0-A54F-B8C9-93CB-31D940381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6BA3-6948-31DA-A742-91A7CED1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95FA-1197-4B79-9291-87C71CE5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B842085-9CD1-2D38-D56D-71B5BFAFCF76}"/>
              </a:ext>
            </a:extLst>
          </p:cNvPr>
          <p:cNvGrpSpPr/>
          <p:nvPr/>
        </p:nvGrpSpPr>
        <p:grpSpPr>
          <a:xfrm>
            <a:off x="1" y="904486"/>
            <a:ext cx="12191999" cy="5049028"/>
            <a:chOff x="1" y="608155"/>
            <a:chExt cx="12191999" cy="504902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6810B3-C84C-0917-B15F-7A25E8CB3E74}"/>
                </a:ext>
              </a:extLst>
            </p:cNvPr>
            <p:cNvGrpSpPr/>
            <p:nvPr/>
          </p:nvGrpSpPr>
          <p:grpSpPr>
            <a:xfrm>
              <a:off x="290287" y="608155"/>
              <a:ext cx="11611427" cy="3624419"/>
              <a:chOff x="275772" y="375927"/>
              <a:chExt cx="11611427" cy="362441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470535-A5B9-2FFD-98A8-A88C2040D0B3}"/>
                  </a:ext>
                </a:extLst>
              </p:cNvPr>
              <p:cNvGrpSpPr/>
              <p:nvPr/>
            </p:nvGrpSpPr>
            <p:grpSpPr>
              <a:xfrm>
                <a:off x="275772" y="375927"/>
                <a:ext cx="11611427" cy="1510393"/>
                <a:chOff x="275772" y="375927"/>
                <a:chExt cx="11611427" cy="1510393"/>
              </a:xfrm>
            </p:grpSpPr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3" name="Slide Zoom 2">
                      <a:extLst>
                        <a:ext uri="{FF2B5EF4-FFF2-40B4-BE49-F238E27FC236}">
                          <a16:creationId xmlns:a16="http://schemas.microsoft.com/office/drawing/2014/main" id="{6D6549F6-0294-AF24-A8C1-2AA13205F6B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87717554"/>
                        </p:ext>
                      </p:extLst>
                    </p:nvPr>
                  </p:nvGraphicFramePr>
                  <p:xfrm>
                    <a:off x="275772" y="375927"/>
                    <a:ext cx="2685143" cy="1510393"/>
                  </p:xfrm>
                  <a:graphic>
                    <a:graphicData uri="http://schemas.microsoft.com/office/powerpoint/2016/slidezoom">
                      <pslz:sldZm>
                        <pslz:sldZmObj sldId="256" cId="2895286641">
                          <pslz:zmPr id="{41D8D293-EAFC-46F1-81FA-A64524A49841}" returnToParent="0" transitionDur="1000">
                            <p166:blipFill xmlns:p166="http://schemas.microsoft.com/office/powerpoint/2016/6/main">
                              <a:blip r:embed="rId2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2685143" cy="1510393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3" name="Slide Zoom 2">
                      <a:hlinkClick r:id="rId3" action="ppaction://hlinksldjump"/>
                      <a:extLst>
                        <a:ext uri="{FF2B5EF4-FFF2-40B4-BE49-F238E27FC236}">
                          <a16:creationId xmlns:a16="http://schemas.microsoft.com/office/drawing/2014/main" id="{6D6549F6-0294-AF24-A8C1-2AA13205F6BC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90287" y="904486"/>
                      <a:ext cx="2685143" cy="1510393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5" name="Slide Zoom 4">
                      <a:extLst>
                        <a:ext uri="{FF2B5EF4-FFF2-40B4-BE49-F238E27FC236}">
                          <a16:creationId xmlns:a16="http://schemas.microsoft.com/office/drawing/2014/main" id="{2C547C6B-0464-A7E7-235F-A6ED4317567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07266302"/>
                        </p:ext>
                      </p:extLst>
                    </p:nvPr>
                  </p:nvGraphicFramePr>
                  <p:xfrm>
                    <a:off x="3251200" y="375927"/>
                    <a:ext cx="2685143" cy="1510393"/>
                  </p:xfrm>
                  <a:graphic>
                    <a:graphicData uri="http://schemas.microsoft.com/office/powerpoint/2016/slidezoom">
                      <pslz:sldZm>
                        <pslz:sldZmObj sldId="261" cId="2137656217">
                          <pslz:zmPr id="{3647C344-10D6-41E6-91F2-A80E06C73B67}" returnToParent="0" transitionDur="1000">
                            <p166:blipFill xmlns:p166="http://schemas.microsoft.com/office/powerpoint/2016/6/main">
                              <a:blip r:embed="rId4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2685143" cy="1510393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63500" sx="102000" sy="102000" algn="c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5" name="Slide Zoom 4">
                      <a:hlinkClick r:id="rId5" action="ppaction://hlinksldjump"/>
                      <a:extLst>
                        <a:ext uri="{FF2B5EF4-FFF2-40B4-BE49-F238E27FC236}">
                          <a16:creationId xmlns:a16="http://schemas.microsoft.com/office/drawing/2014/main" id="{2C547C6B-0464-A7E7-235F-A6ED4317567F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65715" y="904486"/>
                      <a:ext cx="2685143" cy="1510393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7" name="Slide Zoom 6">
                      <a:extLst>
                        <a:ext uri="{FF2B5EF4-FFF2-40B4-BE49-F238E27FC236}">
                          <a16:creationId xmlns:a16="http://schemas.microsoft.com/office/drawing/2014/main" id="{6F329E3C-BC47-9FA0-7529-326AB3557B7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77115806"/>
                        </p:ext>
                      </p:extLst>
                    </p:nvPr>
                  </p:nvGraphicFramePr>
                  <p:xfrm>
                    <a:off x="6226628" y="375927"/>
                    <a:ext cx="2685143" cy="1510393"/>
                  </p:xfrm>
                  <a:graphic>
                    <a:graphicData uri="http://schemas.microsoft.com/office/powerpoint/2016/slidezoom">
                      <pslz:sldZm>
                        <pslz:sldZmObj sldId="257" cId="1543321508">
                          <pslz:zmPr id="{9F33384D-7E8C-4087-93A8-13CAD57BECC4}" returnToParent="0" transitionDur="1000">
                            <p166:blipFill xmlns:p166="http://schemas.microsoft.com/office/powerpoint/2016/6/main">
                              <a:blip r:embed="rId6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2685143" cy="1510393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7" name="Slide Zoom 6">
                      <a:hlinkClick r:id="rId7" action="ppaction://hlinksldjump"/>
                      <a:extLst>
                        <a:ext uri="{FF2B5EF4-FFF2-40B4-BE49-F238E27FC236}">
                          <a16:creationId xmlns:a16="http://schemas.microsoft.com/office/drawing/2014/main" id="{6F329E3C-BC47-9FA0-7529-326AB3557B77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241143" y="904486"/>
                      <a:ext cx="2685143" cy="1510393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9" name="Slide Zoom 8">
                      <a:extLst>
                        <a:ext uri="{FF2B5EF4-FFF2-40B4-BE49-F238E27FC236}">
                          <a16:creationId xmlns:a16="http://schemas.microsoft.com/office/drawing/2014/main" id="{C4174C5F-2E23-AF1F-7330-2503A29FDF1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3215851"/>
                        </p:ext>
                      </p:extLst>
                    </p:nvPr>
                  </p:nvGraphicFramePr>
                  <p:xfrm>
                    <a:off x="9202056" y="375927"/>
                    <a:ext cx="2685143" cy="1510393"/>
                  </p:xfrm>
                  <a:graphic>
                    <a:graphicData uri="http://schemas.microsoft.com/office/powerpoint/2016/slidezoom">
                      <pslz:sldZm>
                        <pslz:sldZmObj sldId="258" cId="3418218605">
                          <pslz:zmPr id="{C76EF6AB-FAAE-4C51-B9EA-AB0B249E55B2}" returnToParent="0" transitionDur="1000">
                            <p166:blipFill xmlns:p166="http://schemas.microsoft.com/office/powerpoint/2016/6/main">
                              <a:blip r:embed="rId8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2685143" cy="1510393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63500" sx="102000" sy="102000" algn="c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9" name="Slide Zoom 8">
                      <a:hlinkClick r:id="rId9" action="ppaction://hlinksldjump"/>
                      <a:extLst>
                        <a:ext uri="{FF2B5EF4-FFF2-40B4-BE49-F238E27FC236}">
                          <a16:creationId xmlns:a16="http://schemas.microsoft.com/office/drawing/2014/main" id="{C4174C5F-2E23-AF1F-7330-2503A29FDF10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216571" y="904486"/>
                      <a:ext cx="2685143" cy="1510393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FF3FDEB-CE24-A48E-2970-A218763B1275}"/>
                  </a:ext>
                </a:extLst>
              </p:cNvPr>
              <p:cNvGrpSpPr/>
              <p:nvPr/>
            </p:nvGrpSpPr>
            <p:grpSpPr>
              <a:xfrm>
                <a:off x="2188027" y="2285846"/>
                <a:ext cx="7786916" cy="1714500"/>
                <a:chOff x="1981199" y="2285846"/>
                <a:chExt cx="7786916" cy="1714500"/>
              </a:xfrm>
            </p:grpSpPr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11" name="Slide Zoom 10">
                      <a:extLst>
                        <a:ext uri="{FF2B5EF4-FFF2-40B4-BE49-F238E27FC236}">
                          <a16:creationId xmlns:a16="http://schemas.microsoft.com/office/drawing/2014/main" id="{545A8AB2-42C3-B4EF-5029-7944A5A6FA3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91751691"/>
                        </p:ext>
                      </p:extLst>
                    </p:nvPr>
                  </p:nvGraphicFramePr>
                  <p:xfrm>
                    <a:off x="1981199" y="2285846"/>
                    <a:ext cx="3048000" cy="1714500"/>
                  </p:xfrm>
                  <a:graphic>
                    <a:graphicData uri="http://schemas.microsoft.com/office/powerpoint/2016/slidezoom">
                      <pslz:sldZm>
                        <pslz:sldZmObj sldId="260" cId="3288346509">
                          <pslz:zmPr id="{09E0C1B1-3806-4624-BE5A-FD5230D38C06}" returnToParent="0" transitionDur="1000">
                            <p166:blipFill xmlns:p166="http://schemas.microsoft.com/office/powerpoint/2016/6/main">
                              <a:blip r:embed="rId10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3048000" cy="1714500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11" name="Slide Zoom 10">
                      <a:hlinkClick r:id="rId11" action="ppaction://hlinksldjump"/>
                      <a:extLst>
                        <a:ext uri="{FF2B5EF4-FFF2-40B4-BE49-F238E27FC236}">
                          <a16:creationId xmlns:a16="http://schemas.microsoft.com/office/drawing/2014/main" id="{545A8AB2-42C3-B4EF-5029-7944A5A6FA35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202542" y="2814405"/>
                      <a:ext cx="3048000" cy="1714500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  <mc:AlternateContent xmlns:mc="http://schemas.openxmlformats.org/markup-compatibility/2006">
              <mc:Choice xmlns:pslz="http://schemas.microsoft.com/office/powerpoint/2016/slidezoom" Requires="pslz">
                <p:graphicFrame>
                  <p:nvGraphicFramePr>
                    <p:cNvPr id="13" name="Slide Zoom 12">
                      <a:extLst>
                        <a:ext uri="{FF2B5EF4-FFF2-40B4-BE49-F238E27FC236}">
                          <a16:creationId xmlns:a16="http://schemas.microsoft.com/office/drawing/2014/main" id="{AFF95434-E331-C4F6-8809-BBC36B93345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37804167"/>
                        </p:ext>
                      </p:extLst>
                    </p:nvPr>
                  </p:nvGraphicFramePr>
                  <p:xfrm>
                    <a:off x="6720115" y="2285846"/>
                    <a:ext cx="3048000" cy="1714500"/>
                  </p:xfrm>
                  <a:graphic>
                    <a:graphicData uri="http://schemas.microsoft.com/office/powerpoint/2016/slidezoom">
                      <pslz:sldZm>
                        <pslz:sldZmObj sldId="262" cId="82314736">
                          <pslz:zmPr id="{91909B05-A980-4751-B6B9-EEEB1BE9815B}" returnToParent="0" transitionDur="1000">
                            <p166:blipFill xmlns:p166="http://schemas.microsoft.com/office/powerpoint/2016/6/main">
                              <a:blip r:embed="rId12"/>
                              <a:stretch>
                                <a:fillRect/>
                              </a:stretch>
                            </p166:blipFill>
                            <p166:spPr xmlns:p166="http://schemas.microsoft.com/office/powerpoint/2016/6/main">
                              <a:xfrm>
                                <a:off x="0" y="0"/>
                                <a:ext cx="3048000" cy="1714500"/>
                              </a:xfrm>
                              <a:prstGeom prst="rect">
                                <a:avLst/>
                              </a:prstGeom>
                              <a:ln w="3175">
                                <a:solidFill>
                                  <a:prstClr val="ltGray"/>
                                </a:solidFill>
                              </a:ln>
                              <a:effectLst>
                                <a:outerShdw blurRad="63500" sx="102000" sy="102000" algn="ct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p166:spPr>
                          </pslz:zmPr>
                        </pslz:sldZmObj>
                      </pslz:sldZm>
                    </a:graphicData>
                  </a:graphic>
                </p:graphicFrame>
              </mc:Choice>
              <mc:Fallback>
                <p:pic>
                  <p:nvPicPr>
                    <p:cNvPr id="13" name="Slide Zoom 12">
                      <a:hlinkClick r:id="rId13" action="ppaction://hlinksldjump"/>
                      <a:extLst>
                        <a:ext uri="{FF2B5EF4-FFF2-40B4-BE49-F238E27FC236}">
                          <a16:creationId xmlns:a16="http://schemas.microsoft.com/office/drawing/2014/main" id="{AFF95434-E331-C4F6-8809-BBC36B933453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41458" y="2814405"/>
                      <a:ext cx="3048000" cy="1714500"/>
                    </a:xfrm>
                    <a:prstGeom prst="rect">
                      <a:avLst/>
                    </a:prstGeom>
                    <a:ln w="3175">
                      <a:solidFill>
                        <a:prstClr val="ltGray"/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mc:Fallback>
            </mc:AlternateContent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0C1FBC-6D12-ACBB-3182-CD43450E2044}"/>
                </a:ext>
              </a:extLst>
            </p:cNvPr>
            <p:cNvSpPr txBox="1"/>
            <p:nvPr/>
          </p:nvSpPr>
          <p:spPr>
            <a:xfrm>
              <a:off x="1" y="4733853"/>
              <a:ext cx="121919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Circular Diagram</a:t>
              </a:r>
              <a:endPara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0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7" y="1290638"/>
            <a:ext cx="10326086" cy="4905190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4" y="1541595"/>
            <a:ext cx="9967461" cy="4524315"/>
            <a:chOff x="1524000" y="1838157"/>
            <a:chExt cx="9029700" cy="4524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399" y="1541595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A1EA-BDF0-0BBC-06AC-BCBAE61C2964}"/>
              </a:ext>
            </a:extLst>
          </p:cNvPr>
          <p:cNvSpPr txBox="1"/>
          <p:nvPr/>
        </p:nvSpPr>
        <p:spPr>
          <a:xfrm>
            <a:off x="3053603" y="607563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www.slideegg.com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CREDIT: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SlideEgg created this PowerPoint template.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Do you have a design request, please visit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redesign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9318083-7A80-A2B4-11A6-9CEC6A33F0A0}"/>
              </a:ext>
            </a:extLst>
          </p:cNvPr>
          <p:cNvGrpSpPr/>
          <p:nvPr/>
        </p:nvGrpSpPr>
        <p:grpSpPr>
          <a:xfrm>
            <a:off x="541852" y="1860378"/>
            <a:ext cx="11108296" cy="4140200"/>
            <a:chOff x="541851" y="1860378"/>
            <a:chExt cx="11108296" cy="41402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926DF6-EEAD-AF16-EBBE-C460171EBCF3}"/>
                </a:ext>
              </a:extLst>
            </p:cNvPr>
            <p:cNvGrpSpPr/>
            <p:nvPr/>
          </p:nvGrpSpPr>
          <p:grpSpPr>
            <a:xfrm>
              <a:off x="7840370" y="1999042"/>
              <a:ext cx="3809777" cy="3862872"/>
              <a:chOff x="7840370" y="1860378"/>
              <a:chExt cx="3809777" cy="386287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B73FDB-0F4B-4675-F7C4-8B887518F7B9}"/>
                  </a:ext>
                </a:extLst>
              </p:cNvPr>
              <p:cNvSpPr txBox="1"/>
              <p:nvPr/>
            </p:nvSpPr>
            <p:spPr>
              <a:xfrm>
                <a:off x="7840370" y="1860378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Business Growth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stages of business growth, from startup to maturity.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F366D4-6130-B964-F987-365DBC1C7F61}"/>
                  </a:ext>
                </a:extLst>
              </p:cNvPr>
              <p:cNvSpPr txBox="1"/>
              <p:nvPr/>
            </p:nvSpPr>
            <p:spPr>
              <a:xfrm>
                <a:off x="8657395" y="3391704"/>
                <a:ext cx="2992752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Market Share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Comparing market share of different companies or products using circles of different sizes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45D88-0D38-8236-B4EB-D312012114EB}"/>
                  </a:ext>
                </a:extLst>
              </p:cNvPr>
              <p:cNvSpPr txBox="1"/>
              <p:nvPr/>
            </p:nvSpPr>
            <p:spPr>
              <a:xfrm>
                <a:off x="7840370" y="5092308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Budget Allocation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how a budget is allocated across different categories or departments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8C3107-D7F6-21DE-DA97-87279B41F25A}"/>
                </a:ext>
              </a:extLst>
            </p:cNvPr>
            <p:cNvGrpSpPr/>
            <p:nvPr/>
          </p:nvGrpSpPr>
          <p:grpSpPr>
            <a:xfrm>
              <a:off x="541851" y="1999042"/>
              <a:ext cx="3849683" cy="3862872"/>
              <a:chOff x="541851" y="1860378"/>
              <a:chExt cx="3849683" cy="38628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86BB71-D3F9-316E-2EDD-C7BD4FB0277A}"/>
                  </a:ext>
                </a:extLst>
              </p:cNvPr>
              <p:cNvSpPr txBox="1"/>
              <p:nvPr/>
            </p:nvSpPr>
            <p:spPr>
              <a:xfrm>
                <a:off x="1398782" y="1860378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Customer Segmentation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customer segmentation, such as by age group, location, or buying behavior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22329-C88C-2D5C-EF23-F86E48C2F2F6}"/>
                  </a:ext>
                </a:extLst>
              </p:cNvPr>
              <p:cNvSpPr txBox="1"/>
              <p:nvPr/>
            </p:nvSpPr>
            <p:spPr>
              <a:xfrm>
                <a:off x="1398782" y="5092308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Project Management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Representing the different stages of a project, such as planning, execution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A4471E-E7F6-9BEC-A6B1-C19032D7EF87}"/>
                  </a:ext>
                </a:extLst>
              </p:cNvPr>
              <p:cNvSpPr txBox="1"/>
              <p:nvPr/>
            </p:nvSpPr>
            <p:spPr>
              <a:xfrm>
                <a:off x="541851" y="3476343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Employee Distribution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distribution of employees across different departments or roles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E1113A1-58BE-8AF3-C359-624DF488A8DD}"/>
                </a:ext>
              </a:extLst>
            </p:cNvPr>
            <p:cNvGrpSpPr/>
            <p:nvPr/>
          </p:nvGrpSpPr>
          <p:grpSpPr>
            <a:xfrm>
              <a:off x="3833294" y="1860378"/>
              <a:ext cx="4565316" cy="4140200"/>
              <a:chOff x="3787587" y="1860378"/>
              <a:chExt cx="4565316" cy="41402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B28BC98-2612-AC2C-4641-CDA051B26C4B}"/>
                  </a:ext>
                </a:extLst>
              </p:cNvPr>
              <p:cNvGrpSpPr/>
              <p:nvPr/>
            </p:nvGrpSpPr>
            <p:grpSpPr>
              <a:xfrm>
                <a:off x="3787587" y="1860378"/>
                <a:ext cx="4565316" cy="4140200"/>
                <a:chOff x="4059778" y="2141121"/>
                <a:chExt cx="4072446" cy="3693226"/>
              </a:xfrm>
            </p:grpSpPr>
            <p:sp>
              <p:nvSpPr>
                <p:cNvPr id="19" name="Circle: Hollow 18">
                  <a:extLst>
                    <a:ext uri="{FF2B5EF4-FFF2-40B4-BE49-F238E27FC236}">
                      <a16:creationId xmlns:a16="http://schemas.microsoft.com/office/drawing/2014/main" id="{ECF569C6-E5DD-58EC-2B4B-7F153DFA5AA1}"/>
                    </a:ext>
                  </a:extLst>
                </p:cNvPr>
                <p:cNvSpPr/>
                <p:nvPr/>
              </p:nvSpPr>
              <p:spPr>
                <a:xfrm>
                  <a:off x="4449290" y="2341023"/>
                  <a:ext cx="3293422" cy="3293422"/>
                </a:xfrm>
                <a:prstGeom prst="donut">
                  <a:avLst>
                    <a:gd name="adj" fmla="val 238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Circle: Hollow 19">
                  <a:extLst>
                    <a:ext uri="{FF2B5EF4-FFF2-40B4-BE49-F238E27FC236}">
                      <a16:creationId xmlns:a16="http://schemas.microsoft.com/office/drawing/2014/main" id="{7D556C63-E650-07B8-CD49-0FA52B7952AC}"/>
                    </a:ext>
                  </a:extLst>
                </p:cNvPr>
                <p:cNvSpPr/>
                <p:nvPr/>
              </p:nvSpPr>
              <p:spPr>
                <a:xfrm>
                  <a:off x="5409881" y="3301614"/>
                  <a:ext cx="1372241" cy="1372241"/>
                </a:xfrm>
                <a:prstGeom prst="donut">
                  <a:avLst>
                    <a:gd name="adj" fmla="val 482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D0AA77F-10CB-DAF1-20E8-A40070FF03BA}"/>
                    </a:ext>
                  </a:extLst>
                </p:cNvPr>
                <p:cNvGrpSpPr/>
                <p:nvPr/>
              </p:nvGrpSpPr>
              <p:grpSpPr>
                <a:xfrm>
                  <a:off x="4059778" y="2141121"/>
                  <a:ext cx="4072446" cy="3693226"/>
                  <a:chOff x="4059778" y="2141121"/>
                  <a:chExt cx="4072446" cy="3693226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D34FB30-4ADB-9D0E-6F13-3580C4CF7FD2}"/>
                      </a:ext>
                    </a:extLst>
                  </p:cNvPr>
                  <p:cNvSpPr/>
                  <p:nvPr/>
                </p:nvSpPr>
                <p:spPr>
                  <a:xfrm>
                    <a:off x="4747756" y="2141121"/>
                    <a:ext cx="914400" cy="914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D29440C-491B-7CD0-80D9-18C19E892F73}"/>
                      </a:ext>
                    </a:extLst>
                  </p:cNvPr>
                  <p:cNvSpPr/>
                  <p:nvPr/>
                </p:nvSpPr>
                <p:spPr>
                  <a:xfrm>
                    <a:off x="6529846" y="2141121"/>
                    <a:ext cx="914400" cy="9144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9ECFADA0-B6B8-812C-BA79-0D979CF06EAD}"/>
                      </a:ext>
                    </a:extLst>
                  </p:cNvPr>
                  <p:cNvSpPr/>
                  <p:nvPr/>
                </p:nvSpPr>
                <p:spPr>
                  <a:xfrm>
                    <a:off x="4747756" y="4919947"/>
                    <a:ext cx="914400" cy="914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81860EF-FDB2-623F-A20E-A43622C5E180}"/>
                      </a:ext>
                    </a:extLst>
                  </p:cNvPr>
                  <p:cNvSpPr/>
                  <p:nvPr/>
                </p:nvSpPr>
                <p:spPr>
                  <a:xfrm>
                    <a:off x="6529846" y="4919947"/>
                    <a:ext cx="914400" cy="9144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27C0DC79-6857-D400-F7CD-831260FE3A42}"/>
                      </a:ext>
                    </a:extLst>
                  </p:cNvPr>
                  <p:cNvSpPr/>
                  <p:nvPr/>
                </p:nvSpPr>
                <p:spPr>
                  <a:xfrm>
                    <a:off x="4059778" y="3547706"/>
                    <a:ext cx="914400" cy="9144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5323EB6-29D5-0E5E-3800-750632A3584D}"/>
                      </a:ext>
                    </a:extLst>
                  </p:cNvPr>
                  <p:cNvSpPr/>
                  <p:nvPr/>
                </p:nvSpPr>
                <p:spPr>
                  <a:xfrm>
                    <a:off x="7217824" y="3547706"/>
                    <a:ext cx="914400" cy="9144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2" name="Shape 3605">
                <a:extLst>
                  <a:ext uri="{FF2B5EF4-FFF2-40B4-BE49-F238E27FC236}">
                    <a16:creationId xmlns:a16="http://schemas.microsoft.com/office/drawing/2014/main" id="{BACBB802-3DBE-D54E-5ACF-89A230ED77F8}"/>
                  </a:ext>
                </a:extLst>
              </p:cNvPr>
              <p:cNvSpPr/>
              <p:nvPr/>
            </p:nvSpPr>
            <p:spPr>
              <a:xfrm>
                <a:off x="6846189" y="2138463"/>
                <a:ext cx="404087" cy="497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0" y="5891"/>
                    </a:moveTo>
                    <a:lnTo>
                      <a:pt x="14400" y="982"/>
                    </a:lnTo>
                    <a:lnTo>
                      <a:pt x="15000" y="982"/>
                    </a:lnTo>
                    <a:lnTo>
                      <a:pt x="20400" y="5891"/>
                    </a:lnTo>
                    <a:cubicBezTo>
                      <a:pt x="20400" y="5891"/>
                      <a:pt x="14400" y="5891"/>
                      <a:pt x="14400" y="5891"/>
                    </a:cubicBezTo>
                    <a:close/>
                    <a:moveTo>
                      <a:pt x="20400" y="19636"/>
                    </a:moveTo>
                    <a:cubicBezTo>
                      <a:pt x="20400" y="20179"/>
                      <a:pt x="19862" y="20618"/>
                      <a:pt x="19200" y="20618"/>
                    </a:cubicBezTo>
                    <a:lnTo>
                      <a:pt x="2400" y="20618"/>
                    </a:lnTo>
                    <a:cubicBezTo>
                      <a:pt x="1737" y="20618"/>
                      <a:pt x="1200" y="20179"/>
                      <a:pt x="1200" y="19636"/>
                    </a:cubicBezTo>
                    <a:lnTo>
                      <a:pt x="1200" y="1964"/>
                    </a:lnTo>
                    <a:cubicBezTo>
                      <a:pt x="1200" y="1422"/>
                      <a:pt x="1737" y="982"/>
                      <a:pt x="2400" y="982"/>
                    </a:cubicBezTo>
                    <a:lnTo>
                      <a:pt x="13200" y="982"/>
                    </a:lnTo>
                    <a:lnTo>
                      <a:pt x="13200" y="5891"/>
                    </a:lnTo>
                    <a:cubicBezTo>
                      <a:pt x="13200" y="6433"/>
                      <a:pt x="13738" y="6873"/>
                      <a:pt x="14400" y="6873"/>
                    </a:cubicBezTo>
                    <a:lnTo>
                      <a:pt x="20400" y="6873"/>
                    </a:lnTo>
                    <a:cubicBezTo>
                      <a:pt x="20400" y="6873"/>
                      <a:pt x="20400" y="19636"/>
                      <a:pt x="20400" y="19636"/>
                    </a:cubicBezTo>
                    <a:close/>
                    <a:moveTo>
                      <a:pt x="15600" y="0"/>
                    </a:moveTo>
                    <a:lnTo>
                      <a:pt x="2400" y="0"/>
                    </a:lnTo>
                    <a:cubicBezTo>
                      <a:pt x="1075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075" y="21600"/>
                      <a:pt x="2400" y="21600"/>
                    </a:cubicBezTo>
                    <a:lnTo>
                      <a:pt x="19200" y="21600"/>
                    </a:lnTo>
                    <a:cubicBezTo>
                      <a:pt x="20525" y="21600"/>
                      <a:pt x="21600" y="20721"/>
                      <a:pt x="21600" y="19636"/>
                    </a:cubicBezTo>
                    <a:lnTo>
                      <a:pt x="21600" y="5400"/>
                    </a:lnTo>
                    <a:cubicBezTo>
                      <a:pt x="21600" y="5400"/>
                      <a:pt x="15600" y="0"/>
                      <a:pt x="15600" y="0"/>
                    </a:cubicBezTo>
                    <a:close/>
                    <a:moveTo>
                      <a:pt x="4800" y="8836"/>
                    </a:moveTo>
                    <a:cubicBezTo>
                      <a:pt x="4800" y="9108"/>
                      <a:pt x="5068" y="9327"/>
                      <a:pt x="5400" y="9327"/>
                    </a:cubicBezTo>
                    <a:lnTo>
                      <a:pt x="16200" y="9327"/>
                    </a:lnTo>
                    <a:cubicBezTo>
                      <a:pt x="16532" y="9327"/>
                      <a:pt x="16800" y="9108"/>
                      <a:pt x="16800" y="8836"/>
                    </a:cubicBezTo>
                    <a:cubicBezTo>
                      <a:pt x="16800" y="8566"/>
                      <a:pt x="16532" y="8345"/>
                      <a:pt x="16200" y="8345"/>
                    </a:cubicBezTo>
                    <a:lnTo>
                      <a:pt x="5400" y="8345"/>
                    </a:lnTo>
                    <a:cubicBezTo>
                      <a:pt x="5068" y="8345"/>
                      <a:pt x="4800" y="8566"/>
                      <a:pt x="4800" y="8836"/>
                    </a:cubicBezTo>
                    <a:moveTo>
                      <a:pt x="16200" y="12273"/>
                    </a:moveTo>
                    <a:lnTo>
                      <a:pt x="5400" y="12273"/>
                    </a:lnTo>
                    <a:cubicBezTo>
                      <a:pt x="5068" y="12273"/>
                      <a:pt x="4800" y="12493"/>
                      <a:pt x="4800" y="12764"/>
                    </a:cubicBezTo>
                    <a:cubicBezTo>
                      <a:pt x="4800" y="13035"/>
                      <a:pt x="5068" y="13255"/>
                      <a:pt x="5400" y="13255"/>
                    </a:cubicBezTo>
                    <a:lnTo>
                      <a:pt x="16200" y="13255"/>
                    </a:lnTo>
                    <a:cubicBezTo>
                      <a:pt x="16532" y="13255"/>
                      <a:pt x="16800" y="13035"/>
                      <a:pt x="16800" y="12764"/>
                    </a:cubicBezTo>
                    <a:cubicBezTo>
                      <a:pt x="16800" y="12493"/>
                      <a:pt x="16532" y="12273"/>
                      <a:pt x="16200" y="12273"/>
                    </a:cubicBezTo>
                    <a:moveTo>
                      <a:pt x="5400" y="5400"/>
                    </a:moveTo>
                    <a:lnTo>
                      <a:pt x="8400" y="5400"/>
                    </a:lnTo>
                    <a:cubicBezTo>
                      <a:pt x="8732" y="5400"/>
                      <a:pt x="9000" y="5181"/>
                      <a:pt x="9000" y="4909"/>
                    </a:cubicBezTo>
                    <a:cubicBezTo>
                      <a:pt x="9000" y="4638"/>
                      <a:pt x="8732" y="4418"/>
                      <a:pt x="8400" y="4418"/>
                    </a:cubicBezTo>
                    <a:lnTo>
                      <a:pt x="5400" y="4418"/>
                    </a:lnTo>
                    <a:cubicBezTo>
                      <a:pt x="5068" y="4418"/>
                      <a:pt x="4800" y="4638"/>
                      <a:pt x="4800" y="4909"/>
                    </a:cubicBezTo>
                    <a:cubicBezTo>
                      <a:pt x="4800" y="5181"/>
                      <a:pt x="5068" y="5400"/>
                      <a:pt x="5400" y="5400"/>
                    </a:cubicBezTo>
                    <a:moveTo>
                      <a:pt x="12600" y="16200"/>
                    </a:moveTo>
                    <a:lnTo>
                      <a:pt x="5400" y="16200"/>
                    </a:lnTo>
                    <a:cubicBezTo>
                      <a:pt x="5068" y="16200"/>
                      <a:pt x="4800" y="16420"/>
                      <a:pt x="4800" y="16691"/>
                    </a:cubicBezTo>
                    <a:cubicBezTo>
                      <a:pt x="4800" y="16962"/>
                      <a:pt x="5068" y="17182"/>
                      <a:pt x="5400" y="17182"/>
                    </a:cubicBezTo>
                    <a:lnTo>
                      <a:pt x="12600" y="17182"/>
                    </a:lnTo>
                    <a:cubicBezTo>
                      <a:pt x="12932" y="17182"/>
                      <a:pt x="13200" y="16962"/>
                      <a:pt x="13200" y="16691"/>
                    </a:cubicBezTo>
                    <a:cubicBezTo>
                      <a:pt x="13200" y="16420"/>
                      <a:pt x="12932" y="16200"/>
                      <a:pt x="12600" y="16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Shape 3619">
                <a:extLst>
                  <a:ext uri="{FF2B5EF4-FFF2-40B4-BE49-F238E27FC236}">
                    <a16:creationId xmlns:a16="http://schemas.microsoft.com/office/drawing/2014/main" id="{F3099CB2-3709-3F49-6311-B0174653019D}"/>
                  </a:ext>
                </a:extLst>
              </p:cNvPr>
              <p:cNvSpPr/>
              <p:nvPr/>
            </p:nvSpPr>
            <p:spPr>
              <a:xfrm>
                <a:off x="4023036" y="3746203"/>
                <a:ext cx="493883" cy="40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Shape 3660">
                <a:extLst>
                  <a:ext uri="{FF2B5EF4-FFF2-40B4-BE49-F238E27FC236}">
                    <a16:creationId xmlns:a16="http://schemas.microsoft.com/office/drawing/2014/main" id="{A566078B-FA46-31D8-7BD4-ECDCA0AEBA54}"/>
                  </a:ext>
                </a:extLst>
              </p:cNvPr>
              <p:cNvSpPr/>
              <p:nvPr/>
            </p:nvSpPr>
            <p:spPr>
              <a:xfrm>
                <a:off x="4822692" y="2124156"/>
                <a:ext cx="493883" cy="497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Shape 3664">
                <a:extLst>
                  <a:ext uri="{FF2B5EF4-FFF2-40B4-BE49-F238E27FC236}">
                    <a16:creationId xmlns:a16="http://schemas.microsoft.com/office/drawing/2014/main" id="{47C9AD1A-0BB2-55F0-8290-ACFFE7399588}"/>
                  </a:ext>
                </a:extLst>
              </p:cNvPr>
              <p:cNvSpPr/>
              <p:nvPr/>
            </p:nvSpPr>
            <p:spPr>
              <a:xfrm>
                <a:off x="4824419" y="5234474"/>
                <a:ext cx="493883" cy="497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Shape 3675">
                <a:extLst>
                  <a:ext uri="{FF2B5EF4-FFF2-40B4-BE49-F238E27FC236}">
                    <a16:creationId xmlns:a16="http://schemas.microsoft.com/office/drawing/2014/main" id="{25D759E6-71D9-51F1-93BA-B30E75CE75E2}"/>
                  </a:ext>
                </a:extLst>
              </p:cNvPr>
              <p:cNvSpPr/>
              <p:nvPr/>
            </p:nvSpPr>
            <p:spPr>
              <a:xfrm>
                <a:off x="5823302" y="3726951"/>
                <a:ext cx="493883" cy="40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6001"/>
                    </a:moveTo>
                    <a:lnTo>
                      <a:pt x="8345" y="6001"/>
                    </a:lnTo>
                    <a:cubicBezTo>
                      <a:pt x="8617" y="6001"/>
                      <a:pt x="8836" y="5732"/>
                      <a:pt x="8836" y="5400"/>
                    </a:cubicBezTo>
                    <a:cubicBezTo>
                      <a:pt x="8836" y="5070"/>
                      <a:pt x="8617" y="4800"/>
                      <a:pt x="8345" y="4800"/>
                    </a:cubicBezTo>
                    <a:lnTo>
                      <a:pt x="5400" y="4800"/>
                    </a:lnTo>
                    <a:cubicBezTo>
                      <a:pt x="5129" y="4800"/>
                      <a:pt x="4909" y="5070"/>
                      <a:pt x="4909" y="5400"/>
                    </a:cubicBezTo>
                    <a:cubicBezTo>
                      <a:pt x="4909" y="5732"/>
                      <a:pt x="5129" y="6001"/>
                      <a:pt x="5400" y="6001"/>
                    </a:cubicBezTo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8000"/>
                    </a:lnTo>
                    <a:cubicBezTo>
                      <a:pt x="18926" y="18000"/>
                      <a:pt x="19145" y="17732"/>
                      <a:pt x="19145" y="17400"/>
                    </a:cubicBezTo>
                    <a:cubicBezTo>
                      <a:pt x="19145" y="17070"/>
                      <a:pt x="18926" y="16801"/>
                      <a:pt x="18655" y="16801"/>
                    </a:cubicBezTo>
                    <a:lnTo>
                      <a:pt x="18655" y="3601"/>
                    </a:lnTo>
                    <a:lnTo>
                      <a:pt x="20618" y="3601"/>
                    </a:lnTo>
                    <a:cubicBezTo>
                      <a:pt x="20618" y="3601"/>
                      <a:pt x="20618" y="20400"/>
                      <a:pt x="20618" y="20400"/>
                    </a:cubicBezTo>
                    <a:close/>
                    <a:moveTo>
                      <a:pt x="17673" y="16801"/>
                    </a:moveTo>
                    <a:cubicBezTo>
                      <a:pt x="17401" y="16801"/>
                      <a:pt x="17182" y="17070"/>
                      <a:pt x="17182" y="17400"/>
                    </a:cubicBezTo>
                    <a:cubicBezTo>
                      <a:pt x="17182" y="17732"/>
                      <a:pt x="17401" y="18000"/>
                      <a:pt x="17673" y="18000"/>
                    </a:cubicBezTo>
                    <a:lnTo>
                      <a:pt x="17673" y="20400"/>
                    </a:lnTo>
                    <a:lnTo>
                      <a:pt x="3927" y="20400"/>
                    </a:lnTo>
                    <a:lnTo>
                      <a:pt x="3927" y="18000"/>
                    </a:lnTo>
                    <a:cubicBezTo>
                      <a:pt x="4199" y="18000"/>
                      <a:pt x="4418" y="17732"/>
                      <a:pt x="4418" y="17400"/>
                    </a:cubicBezTo>
                    <a:cubicBezTo>
                      <a:pt x="4418" y="17070"/>
                      <a:pt x="4199" y="16801"/>
                      <a:pt x="3927" y="16801"/>
                    </a:cubicBezTo>
                    <a:lnTo>
                      <a:pt x="3927" y="3601"/>
                    </a:lnTo>
                    <a:lnTo>
                      <a:pt x="17673" y="3601"/>
                    </a:lnTo>
                    <a:cubicBezTo>
                      <a:pt x="17673" y="3601"/>
                      <a:pt x="17673" y="16801"/>
                      <a:pt x="17673" y="16801"/>
                    </a:cubicBezTo>
                    <a:close/>
                    <a:moveTo>
                      <a:pt x="2945" y="16801"/>
                    </a:moveTo>
                    <a:cubicBezTo>
                      <a:pt x="2674" y="16801"/>
                      <a:pt x="2455" y="17070"/>
                      <a:pt x="2455" y="17400"/>
                    </a:cubicBezTo>
                    <a:cubicBezTo>
                      <a:pt x="2455" y="17732"/>
                      <a:pt x="2674" y="18000"/>
                      <a:pt x="2945" y="18000"/>
                    </a:cubicBezTo>
                    <a:lnTo>
                      <a:pt x="2945" y="20400"/>
                    </a:lnTo>
                    <a:lnTo>
                      <a:pt x="982" y="20400"/>
                    </a:lnTo>
                    <a:lnTo>
                      <a:pt x="982" y="3601"/>
                    </a:lnTo>
                    <a:lnTo>
                      <a:pt x="2945" y="3601"/>
                    </a:lnTo>
                    <a:cubicBezTo>
                      <a:pt x="2945" y="3601"/>
                      <a:pt x="2945" y="16801"/>
                      <a:pt x="2945" y="16801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39" y="2400"/>
                      <a:pt x="0" y="2938"/>
                      <a:pt x="0" y="3601"/>
                    </a:cubicBezTo>
                    <a:lnTo>
                      <a:pt x="0" y="20400"/>
                    </a:lnTo>
                    <a:cubicBezTo>
                      <a:pt x="0" y="21063"/>
                      <a:pt x="439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063"/>
                      <a:pt x="21600" y="204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  <a:moveTo>
                      <a:pt x="5400" y="8400"/>
                    </a:moveTo>
                    <a:lnTo>
                      <a:pt x="6382" y="8400"/>
                    </a:lnTo>
                    <a:cubicBezTo>
                      <a:pt x="6653" y="8400"/>
                      <a:pt x="6873" y="8132"/>
                      <a:pt x="6873" y="7800"/>
                    </a:cubicBezTo>
                    <a:cubicBezTo>
                      <a:pt x="6873" y="7470"/>
                      <a:pt x="6653" y="7200"/>
                      <a:pt x="6382" y="7200"/>
                    </a:cubicBezTo>
                    <a:lnTo>
                      <a:pt x="5400" y="7200"/>
                    </a:lnTo>
                    <a:cubicBezTo>
                      <a:pt x="5129" y="7200"/>
                      <a:pt x="4909" y="7470"/>
                      <a:pt x="4909" y="7800"/>
                    </a:cubicBezTo>
                    <a:cubicBezTo>
                      <a:pt x="4909" y="8132"/>
                      <a:pt x="5129" y="8400"/>
                      <a:pt x="5400" y="840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Shape 3689">
                <a:extLst>
                  <a:ext uri="{FF2B5EF4-FFF2-40B4-BE49-F238E27FC236}">
                    <a16:creationId xmlns:a16="http://schemas.microsoft.com/office/drawing/2014/main" id="{AFFB7522-9813-385A-41AC-20D62647EECD}"/>
                  </a:ext>
                </a:extLst>
              </p:cNvPr>
              <p:cNvSpPr/>
              <p:nvPr/>
            </p:nvSpPr>
            <p:spPr>
              <a:xfrm>
                <a:off x="7619461" y="3704281"/>
                <a:ext cx="493883" cy="45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" y="20520"/>
                    </a:moveTo>
                    <a:cubicBezTo>
                      <a:pt x="1258" y="18675"/>
                      <a:pt x="2752" y="17922"/>
                      <a:pt x="4191" y="17361"/>
                    </a:cubicBezTo>
                    <a:cubicBezTo>
                      <a:pt x="5156" y="17087"/>
                      <a:pt x="6884" y="15971"/>
                      <a:pt x="6884" y="13567"/>
                    </a:cubicBezTo>
                    <a:cubicBezTo>
                      <a:pt x="6884" y="11509"/>
                      <a:pt x="6113" y="10507"/>
                      <a:pt x="5698" y="9969"/>
                    </a:cubicBezTo>
                    <a:cubicBezTo>
                      <a:pt x="5646" y="9901"/>
                      <a:pt x="5599" y="9842"/>
                      <a:pt x="5562" y="9785"/>
                    </a:cubicBezTo>
                    <a:cubicBezTo>
                      <a:pt x="5550" y="9768"/>
                      <a:pt x="5538" y="9751"/>
                      <a:pt x="5526" y="9734"/>
                    </a:cubicBezTo>
                    <a:cubicBezTo>
                      <a:pt x="5491" y="9662"/>
                      <a:pt x="5297" y="9177"/>
                      <a:pt x="5553" y="8011"/>
                    </a:cubicBezTo>
                    <a:cubicBezTo>
                      <a:pt x="5604" y="7777"/>
                      <a:pt x="5583" y="7531"/>
                      <a:pt x="5493" y="7311"/>
                    </a:cubicBezTo>
                    <a:cubicBezTo>
                      <a:pt x="5249" y="6721"/>
                      <a:pt x="4603" y="5151"/>
                      <a:pt x="5035" y="3987"/>
                    </a:cubicBezTo>
                    <a:cubicBezTo>
                      <a:pt x="5619" y="2410"/>
                      <a:pt x="6140" y="2098"/>
                      <a:pt x="7085" y="1642"/>
                    </a:cubicBezTo>
                    <a:cubicBezTo>
                      <a:pt x="7132" y="1619"/>
                      <a:pt x="7177" y="1592"/>
                      <a:pt x="7220" y="1562"/>
                    </a:cubicBezTo>
                    <a:cubicBezTo>
                      <a:pt x="7458" y="1393"/>
                      <a:pt x="8233" y="1080"/>
                      <a:pt x="9029" y="1080"/>
                    </a:cubicBezTo>
                    <a:cubicBezTo>
                      <a:pt x="9467" y="1080"/>
                      <a:pt x="9840" y="1171"/>
                      <a:pt x="10137" y="1353"/>
                    </a:cubicBezTo>
                    <a:cubicBezTo>
                      <a:pt x="10491" y="1569"/>
                      <a:pt x="10825" y="1968"/>
                      <a:pt x="11308" y="3213"/>
                    </a:cubicBezTo>
                    <a:cubicBezTo>
                      <a:pt x="11991" y="4974"/>
                      <a:pt x="11820" y="6477"/>
                      <a:pt x="11347" y="7186"/>
                    </a:cubicBezTo>
                    <a:cubicBezTo>
                      <a:pt x="11175" y="7442"/>
                      <a:pt x="11116" y="7769"/>
                      <a:pt x="11184" y="8078"/>
                    </a:cubicBezTo>
                    <a:cubicBezTo>
                      <a:pt x="11422" y="9163"/>
                      <a:pt x="11247" y="9602"/>
                      <a:pt x="11210" y="9679"/>
                    </a:cubicBezTo>
                    <a:cubicBezTo>
                      <a:pt x="11181" y="9712"/>
                      <a:pt x="11153" y="9748"/>
                      <a:pt x="11129" y="9785"/>
                    </a:cubicBezTo>
                    <a:cubicBezTo>
                      <a:pt x="11091" y="9842"/>
                      <a:pt x="11044" y="9901"/>
                      <a:pt x="10992" y="9969"/>
                    </a:cubicBezTo>
                    <a:cubicBezTo>
                      <a:pt x="10578" y="10507"/>
                      <a:pt x="9806" y="11509"/>
                      <a:pt x="9806" y="13567"/>
                    </a:cubicBezTo>
                    <a:cubicBezTo>
                      <a:pt x="9806" y="15971"/>
                      <a:pt x="11535" y="17087"/>
                      <a:pt x="12500" y="17361"/>
                    </a:cubicBezTo>
                    <a:cubicBezTo>
                      <a:pt x="13925" y="17915"/>
                      <a:pt x="15432" y="18664"/>
                      <a:pt x="15675" y="20520"/>
                    </a:cubicBezTo>
                    <a:cubicBezTo>
                      <a:pt x="15675" y="20520"/>
                      <a:pt x="1016" y="20520"/>
                      <a:pt x="1016" y="20520"/>
                    </a:cubicBezTo>
                    <a:close/>
                    <a:moveTo>
                      <a:pt x="12782" y="16326"/>
                    </a:moveTo>
                    <a:cubicBezTo>
                      <a:pt x="12782" y="16326"/>
                      <a:pt x="10788" y="15813"/>
                      <a:pt x="10788" y="13567"/>
                    </a:cubicBezTo>
                    <a:cubicBezTo>
                      <a:pt x="10788" y="11595"/>
                      <a:pt x="11607" y="10900"/>
                      <a:pt x="11923" y="10420"/>
                    </a:cubicBezTo>
                    <a:cubicBezTo>
                      <a:pt x="11923" y="10420"/>
                      <a:pt x="12573" y="9806"/>
                      <a:pt x="12138" y="7825"/>
                    </a:cubicBezTo>
                    <a:cubicBezTo>
                      <a:pt x="12863" y="6739"/>
                      <a:pt x="12999" y="4821"/>
                      <a:pt x="12211" y="2789"/>
                    </a:cubicBezTo>
                    <a:cubicBezTo>
                      <a:pt x="11716" y="1513"/>
                      <a:pt x="11279" y="815"/>
                      <a:pt x="10613" y="409"/>
                    </a:cubicBezTo>
                    <a:cubicBezTo>
                      <a:pt x="10124" y="111"/>
                      <a:pt x="9569" y="0"/>
                      <a:pt x="9029" y="0"/>
                    </a:cubicBezTo>
                    <a:cubicBezTo>
                      <a:pt x="8023" y="0"/>
                      <a:pt x="7070" y="384"/>
                      <a:pt x="6690" y="653"/>
                    </a:cubicBezTo>
                    <a:cubicBezTo>
                      <a:pt x="5576" y="1192"/>
                      <a:pt x="4828" y="1688"/>
                      <a:pt x="4126" y="3579"/>
                    </a:cubicBezTo>
                    <a:cubicBezTo>
                      <a:pt x="3556" y="5114"/>
                      <a:pt x="4241" y="6891"/>
                      <a:pt x="4598" y="7757"/>
                    </a:cubicBezTo>
                    <a:cubicBezTo>
                      <a:pt x="4163" y="9739"/>
                      <a:pt x="4767" y="10420"/>
                      <a:pt x="4767" y="10420"/>
                    </a:cubicBezTo>
                    <a:cubicBezTo>
                      <a:pt x="5083" y="10900"/>
                      <a:pt x="5903" y="11595"/>
                      <a:pt x="5903" y="13567"/>
                    </a:cubicBezTo>
                    <a:cubicBezTo>
                      <a:pt x="5903" y="15813"/>
                      <a:pt x="3909" y="16326"/>
                      <a:pt x="3909" y="16326"/>
                    </a:cubicBezTo>
                    <a:cubicBezTo>
                      <a:pt x="2642" y="16816"/>
                      <a:pt x="0" y="17821"/>
                      <a:pt x="0" y="21060"/>
                    </a:cubicBezTo>
                    <a:cubicBezTo>
                      <a:pt x="0" y="21060"/>
                      <a:pt x="0" y="21600"/>
                      <a:pt x="491" y="21600"/>
                    </a:cubicBezTo>
                    <a:lnTo>
                      <a:pt x="16200" y="21600"/>
                    </a:lnTo>
                    <a:cubicBezTo>
                      <a:pt x="16691" y="21600"/>
                      <a:pt x="16691" y="21060"/>
                      <a:pt x="16691" y="21060"/>
                    </a:cubicBezTo>
                    <a:cubicBezTo>
                      <a:pt x="16691" y="17821"/>
                      <a:pt x="14048" y="16816"/>
                      <a:pt x="12782" y="16326"/>
                    </a:cubicBezTo>
                    <a:moveTo>
                      <a:pt x="18035" y="15773"/>
                    </a:moveTo>
                    <a:cubicBezTo>
                      <a:pt x="18035" y="15773"/>
                      <a:pt x="16217" y="15311"/>
                      <a:pt x="16217" y="13290"/>
                    </a:cubicBezTo>
                    <a:cubicBezTo>
                      <a:pt x="16217" y="11514"/>
                      <a:pt x="17087" y="10889"/>
                      <a:pt x="17376" y="10458"/>
                    </a:cubicBezTo>
                    <a:cubicBezTo>
                      <a:pt x="17376" y="10458"/>
                      <a:pt x="17968" y="9905"/>
                      <a:pt x="17572" y="8122"/>
                    </a:cubicBezTo>
                    <a:cubicBezTo>
                      <a:pt x="18232" y="7145"/>
                      <a:pt x="18387" y="5419"/>
                      <a:pt x="17669" y="3589"/>
                    </a:cubicBezTo>
                    <a:cubicBezTo>
                      <a:pt x="17218" y="2442"/>
                      <a:pt x="16666" y="1814"/>
                      <a:pt x="16059" y="1448"/>
                    </a:cubicBezTo>
                    <a:cubicBezTo>
                      <a:pt x="15612" y="1179"/>
                      <a:pt x="15107" y="1081"/>
                      <a:pt x="14614" y="1081"/>
                    </a:cubicBezTo>
                    <a:cubicBezTo>
                      <a:pt x="13880" y="1081"/>
                      <a:pt x="13182" y="1301"/>
                      <a:pt x="12753" y="1513"/>
                    </a:cubicBezTo>
                    <a:cubicBezTo>
                      <a:pt x="12878" y="1781"/>
                      <a:pt x="12997" y="2064"/>
                      <a:pt x="13115" y="2365"/>
                    </a:cubicBezTo>
                    <a:cubicBezTo>
                      <a:pt x="13131" y="2408"/>
                      <a:pt x="13143" y="2453"/>
                      <a:pt x="13159" y="2496"/>
                    </a:cubicBezTo>
                    <a:cubicBezTo>
                      <a:pt x="13436" y="2360"/>
                      <a:pt x="13994" y="2159"/>
                      <a:pt x="14614" y="2159"/>
                    </a:cubicBezTo>
                    <a:cubicBezTo>
                      <a:pt x="15001" y="2159"/>
                      <a:pt x="15328" y="2239"/>
                      <a:pt x="15588" y="2396"/>
                    </a:cubicBezTo>
                    <a:cubicBezTo>
                      <a:pt x="15893" y="2579"/>
                      <a:pt x="16347" y="2947"/>
                      <a:pt x="16767" y="4018"/>
                    </a:cubicBezTo>
                    <a:cubicBezTo>
                      <a:pt x="17366" y="5540"/>
                      <a:pt x="17207" y="6853"/>
                      <a:pt x="16784" y="7478"/>
                    </a:cubicBezTo>
                    <a:cubicBezTo>
                      <a:pt x="16610" y="7736"/>
                      <a:pt x="16549" y="8066"/>
                      <a:pt x="16618" y="8379"/>
                    </a:cubicBezTo>
                    <a:cubicBezTo>
                      <a:pt x="16817" y="9273"/>
                      <a:pt x="16689" y="9648"/>
                      <a:pt x="16656" y="9723"/>
                    </a:cubicBezTo>
                    <a:cubicBezTo>
                      <a:pt x="16631" y="9753"/>
                      <a:pt x="16607" y="9785"/>
                      <a:pt x="16584" y="9819"/>
                    </a:cubicBezTo>
                    <a:cubicBezTo>
                      <a:pt x="16565" y="9848"/>
                      <a:pt x="16497" y="9929"/>
                      <a:pt x="16447" y="9988"/>
                    </a:cubicBezTo>
                    <a:cubicBezTo>
                      <a:pt x="16023" y="10487"/>
                      <a:pt x="15236" y="11418"/>
                      <a:pt x="15236" y="13290"/>
                    </a:cubicBezTo>
                    <a:cubicBezTo>
                      <a:pt x="15236" y="15520"/>
                      <a:pt x="16851" y="16555"/>
                      <a:pt x="17757" y="16810"/>
                    </a:cubicBezTo>
                    <a:cubicBezTo>
                      <a:pt x="19050" y="17306"/>
                      <a:pt x="20311" y="17925"/>
                      <a:pt x="20570" y="19439"/>
                    </a:cubicBezTo>
                    <a:lnTo>
                      <a:pt x="17464" y="19439"/>
                    </a:lnTo>
                    <a:cubicBezTo>
                      <a:pt x="17553" y="19773"/>
                      <a:pt x="17615" y="20131"/>
                      <a:pt x="17645" y="20519"/>
                    </a:cubicBezTo>
                    <a:lnTo>
                      <a:pt x="21152" y="20519"/>
                    </a:lnTo>
                    <a:cubicBezTo>
                      <a:pt x="21600" y="20519"/>
                      <a:pt x="21600" y="20034"/>
                      <a:pt x="21600" y="20034"/>
                    </a:cubicBezTo>
                    <a:cubicBezTo>
                      <a:pt x="21600" y="17119"/>
                      <a:pt x="19191" y="16215"/>
                      <a:pt x="18035" y="1577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Shape 3784">
                <a:extLst>
                  <a:ext uri="{FF2B5EF4-FFF2-40B4-BE49-F238E27FC236}">
                    <a16:creationId xmlns:a16="http://schemas.microsoft.com/office/drawing/2014/main" id="{07F3F4CB-5893-C9D6-C042-D257B3DB2C5C}"/>
                  </a:ext>
                </a:extLst>
              </p:cNvPr>
              <p:cNvSpPr/>
              <p:nvPr/>
            </p:nvSpPr>
            <p:spPr>
              <a:xfrm>
                <a:off x="6822188" y="5248957"/>
                <a:ext cx="493883" cy="497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8345"/>
                    </a:moveTo>
                    <a:cubicBezTo>
                      <a:pt x="9444" y="8345"/>
                      <a:pt x="8345" y="9444"/>
                      <a:pt x="8345" y="10800"/>
                    </a:cubicBezTo>
                    <a:cubicBezTo>
                      <a:pt x="8345" y="12156"/>
                      <a:pt x="9444" y="13255"/>
                      <a:pt x="10800" y="13255"/>
                    </a:cubicBezTo>
                    <a:cubicBezTo>
                      <a:pt x="12156" y="13255"/>
                      <a:pt x="13255" y="12156"/>
                      <a:pt x="13255" y="10800"/>
                    </a:cubicBezTo>
                    <a:cubicBezTo>
                      <a:pt x="13255" y="9444"/>
                      <a:pt x="12156" y="8345"/>
                      <a:pt x="10800" y="8345"/>
                    </a:cubicBezTo>
                    <a:moveTo>
                      <a:pt x="11291" y="20593"/>
                    </a:moveTo>
                    <a:lnTo>
                      <a:pt x="11291" y="17182"/>
                    </a:lnTo>
                    <a:cubicBezTo>
                      <a:pt x="11291" y="16910"/>
                      <a:pt x="11071" y="16691"/>
                      <a:pt x="10800" y="16691"/>
                    </a:cubicBezTo>
                    <a:cubicBezTo>
                      <a:pt x="10529" y="16691"/>
                      <a:pt x="10309" y="16910"/>
                      <a:pt x="10309" y="17182"/>
                    </a:cubicBezTo>
                    <a:lnTo>
                      <a:pt x="10309" y="20593"/>
                    </a:lnTo>
                    <a:cubicBezTo>
                      <a:pt x="5280" y="20344"/>
                      <a:pt x="1255" y="16320"/>
                      <a:pt x="1006" y="11291"/>
                    </a:cubicBezTo>
                    <a:lnTo>
                      <a:pt x="4418" y="11291"/>
                    </a:lnTo>
                    <a:cubicBezTo>
                      <a:pt x="4690" y="11291"/>
                      <a:pt x="4909" y="11071"/>
                      <a:pt x="4909" y="10800"/>
                    </a:cubicBezTo>
                    <a:cubicBezTo>
                      <a:pt x="4909" y="10529"/>
                      <a:pt x="4690" y="10309"/>
                      <a:pt x="4418" y="10309"/>
                    </a:cubicBezTo>
                    <a:lnTo>
                      <a:pt x="1006" y="10309"/>
                    </a:lnTo>
                    <a:cubicBezTo>
                      <a:pt x="1255" y="5281"/>
                      <a:pt x="5280" y="1256"/>
                      <a:pt x="10309" y="1007"/>
                    </a:cubicBezTo>
                    <a:lnTo>
                      <a:pt x="10309" y="4418"/>
                    </a:lnTo>
                    <a:cubicBezTo>
                      <a:pt x="10309" y="4690"/>
                      <a:pt x="10529" y="4909"/>
                      <a:pt x="10800" y="4909"/>
                    </a:cubicBezTo>
                    <a:cubicBezTo>
                      <a:pt x="11071" y="4909"/>
                      <a:pt x="11291" y="4690"/>
                      <a:pt x="11291" y="4418"/>
                    </a:cubicBezTo>
                    <a:lnTo>
                      <a:pt x="11291" y="1007"/>
                    </a:lnTo>
                    <a:cubicBezTo>
                      <a:pt x="16320" y="1256"/>
                      <a:pt x="20345" y="5281"/>
                      <a:pt x="20594" y="10309"/>
                    </a:cubicBezTo>
                    <a:lnTo>
                      <a:pt x="17182" y="10309"/>
                    </a:lnTo>
                    <a:cubicBezTo>
                      <a:pt x="16910" y="10309"/>
                      <a:pt x="16691" y="10529"/>
                      <a:pt x="16691" y="10800"/>
                    </a:cubicBezTo>
                    <a:cubicBezTo>
                      <a:pt x="16691" y="11071"/>
                      <a:pt x="16910" y="11291"/>
                      <a:pt x="17182" y="11291"/>
                    </a:cubicBezTo>
                    <a:lnTo>
                      <a:pt x="20594" y="11291"/>
                    </a:lnTo>
                    <a:cubicBezTo>
                      <a:pt x="20345" y="16320"/>
                      <a:pt x="16320" y="20344"/>
                      <a:pt x="11291" y="20593"/>
                    </a:cubicBezTo>
                    <a:moveTo>
                      <a:pt x="10800" y="1"/>
                    </a:moveTo>
                    <a:cubicBezTo>
                      <a:pt x="10800" y="1"/>
                      <a:pt x="10800" y="0"/>
                      <a:pt x="10800" y="0"/>
                    </a:cubicBezTo>
                    <a:cubicBezTo>
                      <a:pt x="10800" y="0"/>
                      <a:pt x="10800" y="1"/>
                      <a:pt x="10800" y="1"/>
                    </a:cubicBezTo>
                    <a:cubicBezTo>
                      <a:pt x="4835" y="1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1"/>
                      <a:pt x="10800" y="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4E29F85-2600-9B64-5789-3BDC816E113C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D58AA-5B21-E759-9001-F6C6489535D8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1E6FD3-D58C-48D6-B5FA-A9D663349989}"/>
              </a:ext>
            </a:extLst>
          </p:cNvPr>
          <p:cNvGrpSpPr/>
          <p:nvPr/>
        </p:nvGrpSpPr>
        <p:grpSpPr>
          <a:xfrm>
            <a:off x="322921" y="1672177"/>
            <a:ext cx="11546158" cy="4433819"/>
            <a:chOff x="380071" y="1672177"/>
            <a:chExt cx="11546158" cy="44338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89F28A-B384-FE6B-2EB2-580A6106A7DD}"/>
                </a:ext>
              </a:extLst>
            </p:cNvPr>
            <p:cNvGrpSpPr/>
            <p:nvPr/>
          </p:nvGrpSpPr>
          <p:grpSpPr>
            <a:xfrm>
              <a:off x="8587953" y="1696702"/>
              <a:ext cx="3338276" cy="4384769"/>
              <a:chOff x="8587953" y="1762153"/>
              <a:chExt cx="3338276" cy="438476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FB91E-F4EE-11F6-8F68-6AE1547D0C97}"/>
                  </a:ext>
                </a:extLst>
              </p:cNvPr>
              <p:cNvSpPr txBox="1"/>
              <p:nvPr/>
            </p:nvSpPr>
            <p:spPr>
              <a:xfrm>
                <a:off x="8933477" y="1762546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Business Growth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stages of business growth, from startup to maturity.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498BA-6809-1CD6-864A-039FF03D19D7}"/>
                  </a:ext>
                </a:extLst>
              </p:cNvPr>
              <p:cNvSpPr txBox="1"/>
              <p:nvPr/>
            </p:nvSpPr>
            <p:spPr>
              <a:xfrm>
                <a:off x="8933477" y="2957265"/>
                <a:ext cx="2992752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Market Share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Comparing market share of different companies or products using circles of different sizes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00855-3EBA-06D6-2DB5-629AF5740AF0}"/>
                  </a:ext>
                </a:extLst>
              </p:cNvPr>
              <p:cNvSpPr txBox="1"/>
              <p:nvPr/>
            </p:nvSpPr>
            <p:spPr>
              <a:xfrm>
                <a:off x="8933477" y="4321261"/>
                <a:ext cx="2992752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Budget Allocation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how a budget is allocated across different categories or departments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F91E3D-7D79-BB20-FFDE-CAA5CCADFF0E}"/>
                  </a:ext>
                </a:extLst>
              </p:cNvPr>
              <p:cNvSpPr txBox="1"/>
              <p:nvPr/>
            </p:nvSpPr>
            <p:spPr>
              <a:xfrm>
                <a:off x="8933477" y="5515980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Project Management</a:t>
                </a:r>
                <a:endParaRPr lang="en-US" sz="1400" b="1" dirty="0"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Representing the different stages of a project, such as planning, execution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37B44F8-357A-FC65-D1B6-6AA5B2B147CD}"/>
                  </a:ext>
                </a:extLst>
              </p:cNvPr>
              <p:cNvGrpSpPr/>
              <p:nvPr/>
            </p:nvGrpSpPr>
            <p:grpSpPr>
              <a:xfrm>
                <a:off x="8587953" y="1762153"/>
                <a:ext cx="223569" cy="223569"/>
                <a:chOff x="7531094" y="281354"/>
                <a:chExt cx="324451" cy="324451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A3A5D35-DBFB-2FDB-B067-F89A7689B60D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F52F045A-FB0F-20D6-C792-C6340432C897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54FC477-2DEE-1CDA-08F9-C1EC794D9E3A}"/>
                  </a:ext>
                </a:extLst>
              </p:cNvPr>
              <p:cNvGrpSpPr/>
              <p:nvPr/>
            </p:nvGrpSpPr>
            <p:grpSpPr>
              <a:xfrm>
                <a:off x="8587953" y="2926500"/>
                <a:ext cx="223569" cy="223569"/>
                <a:chOff x="7531094" y="281354"/>
                <a:chExt cx="324451" cy="324451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D35F2D7-3DC1-9103-AE8C-0311617FC48E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C07C7432-426A-355F-7E57-E2A0DEB8F0A5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4D7B351-1598-D5A3-EC35-B0931EC6F3F2}"/>
                  </a:ext>
                </a:extLst>
              </p:cNvPr>
              <p:cNvGrpSpPr/>
              <p:nvPr/>
            </p:nvGrpSpPr>
            <p:grpSpPr>
              <a:xfrm>
                <a:off x="8587953" y="4290425"/>
                <a:ext cx="223569" cy="223569"/>
                <a:chOff x="7531094" y="281354"/>
                <a:chExt cx="324451" cy="324451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4BD4B7-4D55-FB1B-C81B-E5BDC5800953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545E34D5-5ED3-6A32-C9AC-82CBBC3F5A26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D1E3DD6-F118-57D1-1988-20B36E3D8384}"/>
                  </a:ext>
                </a:extLst>
              </p:cNvPr>
              <p:cNvGrpSpPr/>
              <p:nvPr/>
            </p:nvGrpSpPr>
            <p:grpSpPr>
              <a:xfrm>
                <a:off x="8587953" y="5492700"/>
                <a:ext cx="223569" cy="223569"/>
                <a:chOff x="7531094" y="281354"/>
                <a:chExt cx="324451" cy="324451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72FE728-C20C-001B-9896-BCAB540E5FC6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8EDAEB5C-82C6-A47F-39CC-074D03D26037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323D5B-6C7A-2254-8748-907916645388}"/>
                </a:ext>
              </a:extLst>
            </p:cNvPr>
            <p:cNvGrpSpPr/>
            <p:nvPr/>
          </p:nvGrpSpPr>
          <p:grpSpPr>
            <a:xfrm>
              <a:off x="380071" y="1672177"/>
              <a:ext cx="3152998" cy="4433819"/>
              <a:chOff x="380071" y="1737825"/>
              <a:chExt cx="3152998" cy="443381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19882-AF50-FB24-3B3D-E2F9659DAAF0}"/>
                  </a:ext>
                </a:extLst>
              </p:cNvPr>
              <p:cNvSpPr txBox="1"/>
              <p:nvPr/>
            </p:nvSpPr>
            <p:spPr>
              <a:xfrm>
                <a:off x="380071" y="1737825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Customer Segmentation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customer segmentation, such as by age group, location, or buying behavior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4B1DFA-40F5-EC81-2A22-C3DB789AD150}"/>
                  </a:ext>
                </a:extLst>
              </p:cNvPr>
              <p:cNvSpPr txBox="1"/>
              <p:nvPr/>
            </p:nvSpPr>
            <p:spPr>
              <a:xfrm>
                <a:off x="380071" y="2892599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Employee Distribution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distribution of employees across different departments or roles</a:t>
                </a:r>
                <a:r>
                  <a:rPr lang="en-GB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53636-EB9C-90C3-7E98-A3927EE64A79}"/>
                  </a:ext>
                </a:extLst>
              </p:cNvPr>
              <p:cNvSpPr txBox="1"/>
              <p:nvPr/>
            </p:nvSpPr>
            <p:spPr>
              <a:xfrm>
                <a:off x="380071" y="4047373"/>
                <a:ext cx="2863517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Product Features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Comparing the features or attributes of different products using circles of different sizes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20DCBD-EEC5-4B5A-9250-38D43DFE04BE}"/>
                  </a:ext>
                </a:extLst>
              </p:cNvPr>
              <p:cNvSpPr txBox="1"/>
              <p:nvPr/>
            </p:nvSpPr>
            <p:spPr>
              <a:xfrm>
                <a:off x="380071" y="5371425"/>
                <a:ext cx="2863517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Environmental Impact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Representing the environmental impact of different activities, such as energy consumption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CB3DDB6-22E8-021D-DE8E-8BA14B920C76}"/>
                  </a:ext>
                </a:extLst>
              </p:cNvPr>
              <p:cNvGrpSpPr/>
              <p:nvPr/>
            </p:nvGrpSpPr>
            <p:grpSpPr>
              <a:xfrm flipH="1">
                <a:off x="3309500" y="1748066"/>
                <a:ext cx="223569" cy="223569"/>
                <a:chOff x="7531094" y="281354"/>
                <a:chExt cx="324451" cy="324451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EB8D6B7-7D6F-861B-E3BD-7489EC60F263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E9FA0F52-E6A8-131F-36CE-DA71B2F39E59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BCFAFCB-3272-0F4C-CF93-04E02B894DB4}"/>
                  </a:ext>
                </a:extLst>
              </p:cNvPr>
              <p:cNvGrpSpPr/>
              <p:nvPr/>
            </p:nvGrpSpPr>
            <p:grpSpPr>
              <a:xfrm flipH="1">
                <a:off x="3309500" y="2896603"/>
                <a:ext cx="223569" cy="223569"/>
                <a:chOff x="7531094" y="281354"/>
                <a:chExt cx="324451" cy="324451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853F66C-6862-1109-0B93-D01BFC7E126D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9697C7A8-0301-68B9-FA87-A152E7FEF5C1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488A90B-B79E-C4D3-97E7-735A4478DEFA}"/>
                  </a:ext>
                </a:extLst>
              </p:cNvPr>
              <p:cNvGrpSpPr/>
              <p:nvPr/>
            </p:nvGrpSpPr>
            <p:grpSpPr>
              <a:xfrm flipH="1">
                <a:off x="3309500" y="4057558"/>
                <a:ext cx="223569" cy="223569"/>
                <a:chOff x="7531094" y="281354"/>
                <a:chExt cx="324451" cy="324451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91E9835-C1D5-AA7D-E192-C5FA05A8A4AE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4CC737FD-5AB7-63A6-DD55-A8A2620D5B44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D07035B-A816-CFB7-8B42-3DF7783F0424}"/>
                  </a:ext>
                </a:extLst>
              </p:cNvPr>
              <p:cNvGrpSpPr/>
              <p:nvPr/>
            </p:nvGrpSpPr>
            <p:grpSpPr>
              <a:xfrm flipH="1">
                <a:off x="3309500" y="5367267"/>
                <a:ext cx="223569" cy="223569"/>
                <a:chOff x="7531094" y="281354"/>
                <a:chExt cx="324451" cy="324451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3E21E97-8724-3FEC-0BD6-B0C7395FB8CC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75F7E200-D0E0-F476-CDBC-56AFCB4630DA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2E3AB1-8E30-B73D-5C2A-E66C547DBF69}"/>
                </a:ext>
              </a:extLst>
            </p:cNvPr>
            <p:cNvGrpSpPr/>
            <p:nvPr/>
          </p:nvGrpSpPr>
          <p:grpSpPr>
            <a:xfrm>
              <a:off x="3849204" y="1677514"/>
              <a:ext cx="4422614" cy="4423144"/>
              <a:chOff x="3881519" y="1606528"/>
              <a:chExt cx="4422614" cy="442314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0B40D92-8539-7F43-CE68-0746E9453D29}"/>
                  </a:ext>
                </a:extLst>
              </p:cNvPr>
              <p:cNvSpPr/>
              <p:nvPr/>
            </p:nvSpPr>
            <p:spPr>
              <a:xfrm>
                <a:off x="4468375" y="1608350"/>
                <a:ext cx="1734483" cy="1445187"/>
              </a:xfrm>
              <a:custGeom>
                <a:avLst/>
                <a:gdLst>
                  <a:gd name="connsiteX0" fmla="*/ 1536987 w 1734483"/>
                  <a:gd name="connsiteY0" fmla="*/ -293 h 1445187"/>
                  <a:gd name="connsiteX1" fmla="*/ -107 w 1734483"/>
                  <a:gd name="connsiteY1" fmla="*/ 708542 h 1445187"/>
                  <a:gd name="connsiteX2" fmla="*/ -107 w 1734483"/>
                  <a:gd name="connsiteY2" fmla="*/ 708542 h 1445187"/>
                  <a:gd name="connsiteX3" fmla="*/ 797883 w 1734483"/>
                  <a:gd name="connsiteY3" fmla="*/ 1444894 h 1445187"/>
                  <a:gd name="connsiteX4" fmla="*/ 797883 w 1734483"/>
                  <a:gd name="connsiteY4" fmla="*/ 1444894 h 1445187"/>
                  <a:gd name="connsiteX5" fmla="*/ 1581014 w 1734483"/>
                  <a:gd name="connsiteY5" fmla="*/ 1083872 h 1445187"/>
                  <a:gd name="connsiteX6" fmla="*/ 1581014 w 1734483"/>
                  <a:gd name="connsiteY6" fmla="*/ 1083872 h 1445187"/>
                  <a:gd name="connsiteX7" fmla="*/ 1538363 w 1734483"/>
                  <a:gd name="connsiteY7" fmla="*/ -293 h 144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4483" h="1445187">
                    <a:moveTo>
                      <a:pt x="1536987" y="-293"/>
                    </a:moveTo>
                    <a:cubicBezTo>
                      <a:pt x="950685" y="21940"/>
                      <a:pt x="397457" y="277050"/>
                      <a:pt x="-107" y="708542"/>
                    </a:cubicBezTo>
                    <a:lnTo>
                      <a:pt x="-107" y="708542"/>
                    </a:lnTo>
                    <a:cubicBezTo>
                      <a:pt x="396247" y="757549"/>
                      <a:pt x="717259" y="1053741"/>
                      <a:pt x="797883" y="1444894"/>
                    </a:cubicBezTo>
                    <a:lnTo>
                      <a:pt x="797883" y="1444894"/>
                    </a:lnTo>
                    <a:cubicBezTo>
                      <a:pt x="1000435" y="1225062"/>
                      <a:pt x="1282319" y="1095127"/>
                      <a:pt x="1581014" y="1083872"/>
                    </a:cubicBezTo>
                    <a:lnTo>
                      <a:pt x="1581014" y="1083872"/>
                    </a:lnTo>
                    <a:cubicBezTo>
                      <a:pt x="1800214" y="750588"/>
                      <a:pt x="1783071" y="314748"/>
                      <a:pt x="1538363" y="-29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FE1F43C-0D91-C0C4-F6CD-2DC734F9E226}"/>
                  </a:ext>
                </a:extLst>
              </p:cNvPr>
              <p:cNvSpPr/>
              <p:nvPr/>
            </p:nvSpPr>
            <p:spPr>
              <a:xfrm>
                <a:off x="3881519" y="2317185"/>
                <a:ext cx="1383471" cy="1588000"/>
              </a:xfrm>
              <a:custGeom>
                <a:avLst/>
                <a:gdLst>
                  <a:gd name="connsiteX0" fmla="*/ 586750 w 1383471"/>
                  <a:gd name="connsiteY0" fmla="*/ -293 h 1588000"/>
                  <a:gd name="connsiteX1" fmla="*/ 1741 w 1383471"/>
                  <a:gd name="connsiteY1" fmla="*/ 1587707 h 1588000"/>
                  <a:gd name="connsiteX2" fmla="*/ 1741 w 1383471"/>
                  <a:gd name="connsiteY2" fmla="*/ 1587707 h 1588000"/>
                  <a:gd name="connsiteX3" fmla="*/ 1085631 w 1383471"/>
                  <a:gd name="connsiteY3" fmla="*/ 1545055 h 1588000"/>
                  <a:gd name="connsiteX4" fmla="*/ 1085631 w 1383471"/>
                  <a:gd name="connsiteY4" fmla="*/ 1545055 h 1588000"/>
                  <a:gd name="connsiteX5" fmla="*/ 1383364 w 1383471"/>
                  <a:gd name="connsiteY5" fmla="*/ 737159 h 1588000"/>
                  <a:gd name="connsiteX6" fmla="*/ 1383364 w 1383471"/>
                  <a:gd name="connsiteY6" fmla="*/ 737159 h 1588000"/>
                  <a:gd name="connsiteX7" fmla="*/ 585374 w 1383471"/>
                  <a:gd name="connsiteY7" fmla="*/ 807 h 1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3471" h="1588000">
                    <a:moveTo>
                      <a:pt x="586750" y="-293"/>
                    </a:moveTo>
                    <a:cubicBezTo>
                      <a:pt x="188278" y="430153"/>
                      <a:pt x="-22254" y="1001624"/>
                      <a:pt x="1741" y="1587707"/>
                    </a:cubicBezTo>
                    <a:lnTo>
                      <a:pt x="1741" y="1587707"/>
                    </a:lnTo>
                    <a:cubicBezTo>
                      <a:pt x="316644" y="1342889"/>
                      <a:pt x="752484" y="1325718"/>
                      <a:pt x="1085631" y="1545055"/>
                    </a:cubicBezTo>
                    <a:lnTo>
                      <a:pt x="1085631" y="1545055"/>
                    </a:lnTo>
                    <a:cubicBezTo>
                      <a:pt x="1073662" y="1246910"/>
                      <a:pt x="1180785" y="956249"/>
                      <a:pt x="1383364" y="737159"/>
                    </a:cubicBezTo>
                    <a:lnTo>
                      <a:pt x="1383364" y="737159"/>
                    </a:lnTo>
                    <a:cubicBezTo>
                      <a:pt x="1302740" y="346007"/>
                      <a:pt x="981727" y="49814"/>
                      <a:pt x="585374" y="807"/>
                    </a:cubicBezTo>
                    <a:close/>
                  </a:path>
                </a:pathLst>
              </a:custGeom>
              <a:solidFill>
                <a:schemeClr val="bg2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B6009CD-53C5-8B8F-1504-F1C3438A5A76}"/>
                  </a:ext>
                </a:extLst>
              </p:cNvPr>
              <p:cNvSpPr/>
              <p:nvPr/>
            </p:nvSpPr>
            <p:spPr>
              <a:xfrm>
                <a:off x="3883366" y="3708481"/>
                <a:ext cx="1444912" cy="1733797"/>
              </a:xfrm>
              <a:custGeom>
                <a:avLst/>
                <a:gdLst>
                  <a:gd name="connsiteX0" fmla="*/ -107 w 1444912"/>
                  <a:gd name="connsiteY0" fmla="*/ 196411 h 1733797"/>
                  <a:gd name="connsiteX1" fmla="*/ 708453 w 1444912"/>
                  <a:gd name="connsiteY1" fmla="*/ 1733504 h 1733797"/>
                  <a:gd name="connsiteX2" fmla="*/ 708453 w 1444912"/>
                  <a:gd name="connsiteY2" fmla="*/ 1733504 h 1733797"/>
                  <a:gd name="connsiteX3" fmla="*/ 1444805 w 1444912"/>
                  <a:gd name="connsiteY3" fmla="*/ 935514 h 1733797"/>
                  <a:gd name="connsiteX4" fmla="*/ 1444805 w 1444912"/>
                  <a:gd name="connsiteY4" fmla="*/ 935514 h 1733797"/>
                  <a:gd name="connsiteX5" fmla="*/ 1083784 w 1444912"/>
                  <a:gd name="connsiteY5" fmla="*/ 152659 h 1733797"/>
                  <a:gd name="connsiteX6" fmla="*/ 1083784 w 1444912"/>
                  <a:gd name="connsiteY6" fmla="*/ 152659 h 1733797"/>
                  <a:gd name="connsiteX7" fmla="*/ -107 w 1444912"/>
                  <a:gd name="connsiteY7" fmla="*/ 196411 h 1733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4912" h="1733797">
                    <a:moveTo>
                      <a:pt x="-107" y="196411"/>
                    </a:moveTo>
                    <a:cubicBezTo>
                      <a:pt x="22127" y="782658"/>
                      <a:pt x="277153" y="1335830"/>
                      <a:pt x="708453" y="1733504"/>
                    </a:cubicBezTo>
                    <a:lnTo>
                      <a:pt x="708453" y="1733504"/>
                    </a:lnTo>
                    <a:cubicBezTo>
                      <a:pt x="757681" y="1337261"/>
                      <a:pt x="1053791" y="1016387"/>
                      <a:pt x="1444805" y="935514"/>
                    </a:cubicBezTo>
                    <a:lnTo>
                      <a:pt x="1444805" y="935514"/>
                    </a:lnTo>
                    <a:cubicBezTo>
                      <a:pt x="1225193" y="732908"/>
                      <a:pt x="1095286" y="451217"/>
                      <a:pt x="1083784" y="152659"/>
                    </a:cubicBezTo>
                    <a:lnTo>
                      <a:pt x="1083784" y="152659"/>
                    </a:lnTo>
                    <a:cubicBezTo>
                      <a:pt x="750389" y="-66349"/>
                      <a:pt x="314549" y="-48765"/>
                      <a:pt x="-107" y="19641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7C33EF-C950-D6AF-7B30-37B3505145B1}"/>
                  </a:ext>
                </a:extLst>
              </p:cNvPr>
              <p:cNvSpPr/>
              <p:nvPr/>
            </p:nvSpPr>
            <p:spPr>
              <a:xfrm>
                <a:off x="4591376" y="4645665"/>
                <a:ext cx="1588275" cy="1384007"/>
              </a:xfrm>
              <a:custGeom>
                <a:avLst/>
                <a:gdLst>
                  <a:gd name="connsiteX0" fmla="*/ -107 w 1588275"/>
                  <a:gd name="connsiteY0" fmla="*/ 796320 h 1384007"/>
                  <a:gd name="connsiteX1" fmla="*/ 1588169 w 1588275"/>
                  <a:gd name="connsiteY1" fmla="*/ 1381880 h 1384007"/>
                  <a:gd name="connsiteX2" fmla="*/ 1588169 w 1588275"/>
                  <a:gd name="connsiteY2" fmla="*/ 1381880 h 1384007"/>
                  <a:gd name="connsiteX3" fmla="*/ 1545242 w 1588275"/>
                  <a:gd name="connsiteY3" fmla="*/ 297990 h 1384007"/>
                  <a:gd name="connsiteX4" fmla="*/ 1545242 w 1588275"/>
                  <a:gd name="connsiteY4" fmla="*/ 297990 h 1384007"/>
                  <a:gd name="connsiteX5" fmla="*/ 736246 w 1588275"/>
                  <a:gd name="connsiteY5" fmla="*/ -293 h 1384007"/>
                  <a:gd name="connsiteX6" fmla="*/ 736246 w 1588275"/>
                  <a:gd name="connsiteY6" fmla="*/ -293 h 1384007"/>
                  <a:gd name="connsiteX7" fmla="*/ -107 w 1588275"/>
                  <a:gd name="connsiteY7" fmla="*/ 797697 h 138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275" h="1384007">
                    <a:moveTo>
                      <a:pt x="-107" y="796320"/>
                    </a:moveTo>
                    <a:cubicBezTo>
                      <a:pt x="430312" y="1195041"/>
                      <a:pt x="1001921" y="1405793"/>
                      <a:pt x="1588169" y="1381880"/>
                    </a:cubicBezTo>
                    <a:lnTo>
                      <a:pt x="1588169" y="1381880"/>
                    </a:lnTo>
                    <a:cubicBezTo>
                      <a:pt x="1343268" y="1067032"/>
                      <a:pt x="1325988" y="631219"/>
                      <a:pt x="1545242" y="297990"/>
                    </a:cubicBezTo>
                    <a:lnTo>
                      <a:pt x="1545242" y="297990"/>
                    </a:lnTo>
                    <a:cubicBezTo>
                      <a:pt x="1246602" y="310317"/>
                      <a:pt x="955390" y="202946"/>
                      <a:pt x="736246" y="-293"/>
                    </a:cubicBezTo>
                    <a:lnTo>
                      <a:pt x="736246" y="-293"/>
                    </a:lnTo>
                    <a:cubicBezTo>
                      <a:pt x="345230" y="80579"/>
                      <a:pt x="49121" y="401454"/>
                      <a:pt x="-107" y="79769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A48FEA2-AB02-F090-FF66-5F551D173977}"/>
                  </a:ext>
                </a:extLst>
              </p:cNvPr>
              <p:cNvSpPr/>
              <p:nvPr/>
            </p:nvSpPr>
            <p:spPr>
              <a:xfrm>
                <a:off x="5982022" y="4582651"/>
                <a:ext cx="1734448" cy="1445187"/>
              </a:xfrm>
              <a:custGeom>
                <a:avLst/>
                <a:gdLst>
                  <a:gd name="connsiteX0" fmla="*/ 197522 w 1734448"/>
                  <a:gd name="connsiteY0" fmla="*/ 1444894 h 1445187"/>
                  <a:gd name="connsiteX1" fmla="*/ 1734341 w 1734448"/>
                  <a:gd name="connsiteY1" fmla="*/ 736059 h 1445187"/>
                  <a:gd name="connsiteX2" fmla="*/ 1734341 w 1734448"/>
                  <a:gd name="connsiteY2" fmla="*/ 736059 h 1445187"/>
                  <a:gd name="connsiteX3" fmla="*/ 936351 w 1734448"/>
                  <a:gd name="connsiteY3" fmla="*/ -293 h 1445187"/>
                  <a:gd name="connsiteX4" fmla="*/ 936351 w 1734448"/>
                  <a:gd name="connsiteY4" fmla="*/ -293 h 1445187"/>
                  <a:gd name="connsiteX5" fmla="*/ 153220 w 1734448"/>
                  <a:gd name="connsiteY5" fmla="*/ 361004 h 1445187"/>
                  <a:gd name="connsiteX6" fmla="*/ 153220 w 1734448"/>
                  <a:gd name="connsiteY6" fmla="*/ 361004 h 1445187"/>
                  <a:gd name="connsiteX7" fmla="*/ 196146 w 1734448"/>
                  <a:gd name="connsiteY7" fmla="*/ 1444894 h 144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4448" h="1445187">
                    <a:moveTo>
                      <a:pt x="197522" y="1444894"/>
                    </a:moveTo>
                    <a:cubicBezTo>
                      <a:pt x="783715" y="1422605"/>
                      <a:pt x="1336832" y="1167496"/>
                      <a:pt x="1734341" y="736059"/>
                    </a:cubicBezTo>
                    <a:lnTo>
                      <a:pt x="1734341" y="736059"/>
                    </a:lnTo>
                    <a:cubicBezTo>
                      <a:pt x="1338015" y="686969"/>
                      <a:pt x="1017058" y="390805"/>
                      <a:pt x="936351" y="-293"/>
                    </a:cubicBezTo>
                    <a:lnTo>
                      <a:pt x="936351" y="-293"/>
                    </a:lnTo>
                    <a:cubicBezTo>
                      <a:pt x="733799" y="219540"/>
                      <a:pt x="451943" y="349584"/>
                      <a:pt x="153220" y="361004"/>
                    </a:cubicBezTo>
                    <a:lnTo>
                      <a:pt x="153220" y="361004"/>
                    </a:lnTo>
                    <a:cubicBezTo>
                      <a:pt x="-66035" y="694233"/>
                      <a:pt x="-48754" y="1130046"/>
                      <a:pt x="196146" y="14448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6E5FBD6-B460-8FFA-54F6-9E7F4C5BACB9}"/>
                  </a:ext>
                </a:extLst>
              </p:cNvPr>
              <p:cNvSpPr/>
              <p:nvPr/>
            </p:nvSpPr>
            <p:spPr>
              <a:xfrm>
                <a:off x="6919856" y="3731003"/>
                <a:ext cx="1384277" cy="1588000"/>
              </a:xfrm>
              <a:custGeom>
                <a:avLst/>
                <a:gdLst>
                  <a:gd name="connsiteX0" fmla="*/ 796507 w 1384277"/>
                  <a:gd name="connsiteY0" fmla="*/ 1587708 h 1588000"/>
                  <a:gd name="connsiteX1" fmla="*/ 1382342 w 1384277"/>
                  <a:gd name="connsiteY1" fmla="*/ -293 h 1588000"/>
                  <a:gd name="connsiteX2" fmla="*/ 1382342 w 1384277"/>
                  <a:gd name="connsiteY2" fmla="*/ -293 h 1588000"/>
                  <a:gd name="connsiteX3" fmla="*/ 298176 w 1384277"/>
                  <a:gd name="connsiteY3" fmla="*/ 42358 h 1588000"/>
                  <a:gd name="connsiteX4" fmla="*/ 298176 w 1384277"/>
                  <a:gd name="connsiteY4" fmla="*/ 42358 h 1588000"/>
                  <a:gd name="connsiteX5" fmla="*/ -107 w 1384277"/>
                  <a:gd name="connsiteY5" fmla="*/ 851355 h 1588000"/>
                  <a:gd name="connsiteX6" fmla="*/ -107 w 1384277"/>
                  <a:gd name="connsiteY6" fmla="*/ 851355 h 1588000"/>
                  <a:gd name="connsiteX7" fmla="*/ 797883 w 1384277"/>
                  <a:gd name="connsiteY7" fmla="*/ 1587708 h 1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4277" h="1588000">
                    <a:moveTo>
                      <a:pt x="796507" y="1587708"/>
                    </a:moveTo>
                    <a:cubicBezTo>
                      <a:pt x="1195365" y="1157453"/>
                      <a:pt x="1406227" y="585927"/>
                      <a:pt x="1382342" y="-293"/>
                    </a:cubicBezTo>
                    <a:lnTo>
                      <a:pt x="1382342" y="-293"/>
                    </a:lnTo>
                    <a:cubicBezTo>
                      <a:pt x="1067356" y="244580"/>
                      <a:pt x="631433" y="261723"/>
                      <a:pt x="298176" y="42358"/>
                    </a:cubicBezTo>
                    <a:lnTo>
                      <a:pt x="298176" y="42358"/>
                    </a:lnTo>
                    <a:cubicBezTo>
                      <a:pt x="310311" y="340971"/>
                      <a:pt x="202968" y="632101"/>
                      <a:pt x="-107" y="851355"/>
                    </a:cubicBezTo>
                    <a:lnTo>
                      <a:pt x="-107" y="851355"/>
                    </a:lnTo>
                    <a:cubicBezTo>
                      <a:pt x="80600" y="1242453"/>
                      <a:pt x="401557" y="1538618"/>
                      <a:pt x="797883" y="1587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3444205-3BA9-6C29-3924-91C854D599FB}"/>
                  </a:ext>
                </a:extLst>
              </p:cNvPr>
              <p:cNvSpPr/>
              <p:nvPr/>
            </p:nvSpPr>
            <p:spPr>
              <a:xfrm>
                <a:off x="6857118" y="2193909"/>
                <a:ext cx="1445187" cy="1734331"/>
              </a:xfrm>
              <a:custGeom>
                <a:avLst/>
                <a:gdLst>
                  <a:gd name="connsiteX0" fmla="*/ 1445080 w 1445187"/>
                  <a:gd name="connsiteY0" fmla="*/ 1536800 h 1734331"/>
                  <a:gd name="connsiteX1" fmla="*/ 736245 w 1445187"/>
                  <a:gd name="connsiteY1" fmla="*/ -293 h 1734331"/>
                  <a:gd name="connsiteX2" fmla="*/ 736245 w 1445187"/>
                  <a:gd name="connsiteY2" fmla="*/ -293 h 1734331"/>
                  <a:gd name="connsiteX3" fmla="*/ -107 w 1445187"/>
                  <a:gd name="connsiteY3" fmla="*/ 797697 h 1734331"/>
                  <a:gd name="connsiteX4" fmla="*/ -107 w 1445187"/>
                  <a:gd name="connsiteY4" fmla="*/ 797697 h 1734331"/>
                  <a:gd name="connsiteX5" fmla="*/ 360915 w 1445187"/>
                  <a:gd name="connsiteY5" fmla="*/ 1580553 h 1734331"/>
                  <a:gd name="connsiteX6" fmla="*/ 360915 w 1445187"/>
                  <a:gd name="connsiteY6" fmla="*/ 1580553 h 1734331"/>
                  <a:gd name="connsiteX7" fmla="*/ 1445080 w 1445187"/>
                  <a:gd name="connsiteY7" fmla="*/ 1537901 h 173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187" h="1734331">
                    <a:moveTo>
                      <a:pt x="1445080" y="1536800"/>
                    </a:moveTo>
                    <a:cubicBezTo>
                      <a:pt x="1422544" y="950581"/>
                      <a:pt x="1167490" y="397463"/>
                      <a:pt x="736245" y="-293"/>
                    </a:cubicBezTo>
                    <a:lnTo>
                      <a:pt x="736245" y="-293"/>
                    </a:lnTo>
                    <a:cubicBezTo>
                      <a:pt x="687155" y="396005"/>
                      <a:pt x="390991" y="716989"/>
                      <a:pt x="-107" y="797697"/>
                    </a:cubicBezTo>
                    <a:lnTo>
                      <a:pt x="-107" y="797697"/>
                    </a:lnTo>
                    <a:cubicBezTo>
                      <a:pt x="219588" y="1000221"/>
                      <a:pt x="349523" y="1281967"/>
                      <a:pt x="360915" y="1580553"/>
                    </a:cubicBezTo>
                    <a:lnTo>
                      <a:pt x="360915" y="1580553"/>
                    </a:lnTo>
                    <a:cubicBezTo>
                      <a:pt x="694172" y="1799917"/>
                      <a:pt x="1130095" y="1782775"/>
                      <a:pt x="1445080" y="15379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4BB5BA4-11E4-2B4D-3F92-82BD34902DE9}"/>
                  </a:ext>
                </a:extLst>
              </p:cNvPr>
              <p:cNvSpPr/>
              <p:nvPr/>
            </p:nvSpPr>
            <p:spPr>
              <a:xfrm>
                <a:off x="6005469" y="1606528"/>
                <a:ext cx="1588000" cy="1384270"/>
              </a:xfrm>
              <a:custGeom>
                <a:avLst/>
                <a:gdLst>
                  <a:gd name="connsiteX0" fmla="*/ 1587894 w 1588000"/>
                  <a:gd name="connsiteY0" fmla="*/ 587088 h 1384270"/>
                  <a:gd name="connsiteX1" fmla="*/ -107 w 1588000"/>
                  <a:gd name="connsiteY1" fmla="*/ 1529 h 1384270"/>
                  <a:gd name="connsiteX2" fmla="*/ -107 w 1588000"/>
                  <a:gd name="connsiteY2" fmla="*/ 1529 h 1384270"/>
                  <a:gd name="connsiteX3" fmla="*/ 42544 w 1588000"/>
                  <a:gd name="connsiteY3" fmla="*/ 1085694 h 1384270"/>
                  <a:gd name="connsiteX4" fmla="*/ 42544 w 1588000"/>
                  <a:gd name="connsiteY4" fmla="*/ 1085694 h 1384270"/>
                  <a:gd name="connsiteX5" fmla="*/ 851542 w 1588000"/>
                  <a:gd name="connsiteY5" fmla="*/ 1383977 h 1384270"/>
                  <a:gd name="connsiteX6" fmla="*/ 851542 w 1588000"/>
                  <a:gd name="connsiteY6" fmla="*/ 1383977 h 1384270"/>
                  <a:gd name="connsiteX7" fmla="*/ 1587894 w 1588000"/>
                  <a:gd name="connsiteY7" fmla="*/ 585987 h 138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000" h="1384270">
                    <a:moveTo>
                      <a:pt x="1587894" y="587088"/>
                    </a:moveTo>
                    <a:cubicBezTo>
                      <a:pt x="1157529" y="188423"/>
                      <a:pt x="586058" y="-22301"/>
                      <a:pt x="-107" y="1529"/>
                    </a:cubicBezTo>
                    <a:lnTo>
                      <a:pt x="-107" y="1529"/>
                    </a:lnTo>
                    <a:cubicBezTo>
                      <a:pt x="244601" y="316570"/>
                      <a:pt x="261744" y="752410"/>
                      <a:pt x="42544" y="1085694"/>
                    </a:cubicBezTo>
                    <a:lnTo>
                      <a:pt x="42544" y="1085694"/>
                    </a:lnTo>
                    <a:cubicBezTo>
                      <a:pt x="341185" y="1073312"/>
                      <a:pt x="632397" y="1180710"/>
                      <a:pt x="851542" y="1383977"/>
                    </a:cubicBezTo>
                    <a:lnTo>
                      <a:pt x="851542" y="1383977"/>
                    </a:lnTo>
                    <a:cubicBezTo>
                      <a:pt x="1242639" y="1303271"/>
                      <a:pt x="1538804" y="982286"/>
                      <a:pt x="1587894" y="585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7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E57BF0-D079-6425-70A4-A69A502DDCB9}"/>
                  </a:ext>
                </a:extLst>
              </p:cNvPr>
              <p:cNvSpPr txBox="1"/>
              <p:nvPr/>
            </p:nvSpPr>
            <p:spPr>
              <a:xfrm>
                <a:off x="6390086" y="2037053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8A9A05-95EE-5BBB-6519-874E2756430E}"/>
                  </a:ext>
                </a:extLst>
              </p:cNvPr>
              <p:cNvSpPr txBox="1"/>
              <p:nvPr/>
            </p:nvSpPr>
            <p:spPr>
              <a:xfrm>
                <a:off x="7170328" y="2966181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D4E79A-8991-D40E-33E8-77ABF31960DD}"/>
                  </a:ext>
                </a:extLst>
              </p:cNvPr>
              <p:cNvSpPr txBox="1"/>
              <p:nvPr/>
            </p:nvSpPr>
            <p:spPr>
              <a:xfrm>
                <a:off x="7202611" y="4313769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98A13B-A981-02AD-B892-1F86A8CC0F4F}"/>
                  </a:ext>
                </a:extLst>
              </p:cNvPr>
              <p:cNvSpPr txBox="1"/>
              <p:nvPr/>
            </p:nvSpPr>
            <p:spPr>
              <a:xfrm>
                <a:off x="6202858" y="510981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FB0B5-F35A-433D-7F7A-0324142629D6}"/>
                  </a:ext>
                </a:extLst>
              </p:cNvPr>
              <p:cNvSpPr txBox="1"/>
              <p:nvPr/>
            </p:nvSpPr>
            <p:spPr>
              <a:xfrm>
                <a:off x="4976130" y="4959501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AF8709-1FF4-B43F-BA6E-B59549156D10}"/>
                  </a:ext>
                </a:extLst>
              </p:cNvPr>
              <p:cNvSpPr txBox="1"/>
              <p:nvPr/>
            </p:nvSpPr>
            <p:spPr>
              <a:xfrm>
                <a:off x="4926233" y="196898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08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4639C9-A8C6-92C7-9343-7717906FB1CC}"/>
                  </a:ext>
                </a:extLst>
              </p:cNvPr>
              <p:cNvSpPr txBox="1"/>
              <p:nvPr/>
            </p:nvSpPr>
            <p:spPr>
              <a:xfrm>
                <a:off x="4196439" y="406620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214E38-EF17-8029-982D-62725677B51C}"/>
                  </a:ext>
                </a:extLst>
              </p:cNvPr>
              <p:cNvSpPr txBox="1"/>
              <p:nvPr/>
            </p:nvSpPr>
            <p:spPr>
              <a:xfrm>
                <a:off x="4163871" y="2845011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07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D12C32C-35D5-3F0E-5117-380D4143D353}"/>
                  </a:ext>
                </a:extLst>
              </p:cNvPr>
              <p:cNvSpPr txBox="1"/>
              <p:nvPr/>
            </p:nvSpPr>
            <p:spPr>
              <a:xfrm>
                <a:off x="4992668" y="3488002"/>
                <a:ext cx="220666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Circular Diagram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6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17191E-C91B-6EF1-6F7C-1D156E41AD1B}"/>
              </a:ext>
            </a:extLst>
          </p:cNvPr>
          <p:cNvGrpSpPr/>
          <p:nvPr/>
        </p:nvGrpSpPr>
        <p:grpSpPr>
          <a:xfrm>
            <a:off x="751601" y="1542494"/>
            <a:ext cx="10688798" cy="4682884"/>
            <a:chOff x="753745" y="1154777"/>
            <a:chExt cx="10688798" cy="4682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50DD61-AD67-597F-B640-8BD0AA6D66EF}"/>
                </a:ext>
              </a:extLst>
            </p:cNvPr>
            <p:cNvGrpSpPr/>
            <p:nvPr/>
          </p:nvGrpSpPr>
          <p:grpSpPr>
            <a:xfrm>
              <a:off x="753745" y="1154777"/>
              <a:ext cx="10688798" cy="4682884"/>
              <a:chOff x="753745" y="1487286"/>
              <a:chExt cx="10688798" cy="4682884"/>
            </a:xfrm>
          </p:grpSpPr>
          <p:grpSp>
            <p:nvGrpSpPr>
              <p:cNvPr id="10" name="Group 1">
                <a:extLst>
                  <a:ext uri="{FF2B5EF4-FFF2-40B4-BE49-F238E27FC236}">
                    <a16:creationId xmlns:a16="http://schemas.microsoft.com/office/drawing/2014/main" id="{9F220219-D30D-BADF-49A3-3918C54FBE2B}"/>
                  </a:ext>
                </a:extLst>
              </p:cNvPr>
              <p:cNvGrpSpPr/>
              <p:nvPr/>
            </p:nvGrpSpPr>
            <p:grpSpPr>
              <a:xfrm>
                <a:off x="3847083" y="1788587"/>
                <a:ext cx="4472740" cy="4341629"/>
                <a:chOff x="2323083" y="1750735"/>
                <a:chExt cx="4472740" cy="4341629"/>
              </a:xfrm>
            </p:grpSpPr>
            <p:sp>
              <p:nvSpPr>
                <p:cNvPr id="30" name="Oval 2">
                  <a:extLst>
                    <a:ext uri="{FF2B5EF4-FFF2-40B4-BE49-F238E27FC236}">
                      <a16:creationId xmlns:a16="http://schemas.microsoft.com/office/drawing/2014/main" id="{C036FF18-76F9-7767-9FB1-230C8511EA21}"/>
                    </a:ext>
                  </a:extLst>
                </p:cNvPr>
                <p:cNvSpPr/>
                <p:nvPr/>
              </p:nvSpPr>
              <p:spPr>
                <a:xfrm>
                  <a:off x="2388990" y="1750735"/>
                  <a:ext cx="4341629" cy="4341629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Lora" pitchFamily="2" charset="0"/>
                  </a:endParaRPr>
                </a:p>
              </p:txBody>
            </p:sp>
            <p:sp>
              <p:nvSpPr>
                <p:cNvPr id="31" name="Oval 3">
                  <a:extLst>
                    <a:ext uri="{FF2B5EF4-FFF2-40B4-BE49-F238E27FC236}">
                      <a16:creationId xmlns:a16="http://schemas.microsoft.com/office/drawing/2014/main" id="{DBCF9350-987F-97B6-3EEC-E47DF89BEAD2}"/>
                    </a:ext>
                  </a:extLst>
                </p:cNvPr>
                <p:cNvSpPr/>
                <p:nvPr/>
              </p:nvSpPr>
              <p:spPr>
                <a:xfrm>
                  <a:off x="2323083" y="3867495"/>
                  <a:ext cx="131813" cy="131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Lora" pitchFamily="2" charset="0"/>
                  </a:endParaRPr>
                </a:p>
              </p:txBody>
            </p:sp>
            <p:sp>
              <p:nvSpPr>
                <p:cNvPr id="32" name="Oval 4">
                  <a:extLst>
                    <a:ext uri="{FF2B5EF4-FFF2-40B4-BE49-F238E27FC236}">
                      <a16:creationId xmlns:a16="http://schemas.microsoft.com/office/drawing/2014/main" id="{E4E054A1-6A33-259C-ABD6-BB5D58DBEA2D}"/>
                    </a:ext>
                  </a:extLst>
                </p:cNvPr>
                <p:cNvSpPr/>
                <p:nvPr/>
              </p:nvSpPr>
              <p:spPr>
                <a:xfrm>
                  <a:off x="3472176" y="5748785"/>
                  <a:ext cx="131813" cy="13181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Lora" pitchFamily="2" charset="0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EBCDE9BF-EC0F-7468-28BF-8D1E9F731A65}"/>
                    </a:ext>
                  </a:extLst>
                </p:cNvPr>
                <p:cNvSpPr/>
                <p:nvPr/>
              </p:nvSpPr>
              <p:spPr>
                <a:xfrm>
                  <a:off x="5627959" y="5731201"/>
                  <a:ext cx="131813" cy="13181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Lora" pitchFamily="2" charset="0"/>
                  </a:endParaRPr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5971E3CA-87F5-E5E9-CD98-22624A75A5C1}"/>
                    </a:ext>
                  </a:extLst>
                </p:cNvPr>
                <p:cNvSpPr/>
                <p:nvPr/>
              </p:nvSpPr>
              <p:spPr>
                <a:xfrm>
                  <a:off x="6664010" y="3867495"/>
                  <a:ext cx="131813" cy="131813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Lora" pitchFamily="2" charset="0"/>
                  </a:endParaRPr>
                </a:p>
              </p:txBody>
            </p:sp>
            <p:sp>
              <p:nvSpPr>
                <p:cNvPr id="35" name="Oval 7">
                  <a:extLst>
                    <a:ext uri="{FF2B5EF4-FFF2-40B4-BE49-F238E27FC236}">
                      <a16:creationId xmlns:a16="http://schemas.microsoft.com/office/drawing/2014/main" id="{7286757C-AAE6-2C83-0C28-AE6456B6DD4A}"/>
                    </a:ext>
                  </a:extLst>
                </p:cNvPr>
                <p:cNvSpPr/>
                <p:nvPr/>
              </p:nvSpPr>
              <p:spPr>
                <a:xfrm>
                  <a:off x="5619167" y="1965330"/>
                  <a:ext cx="131813" cy="13181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Lora" pitchFamily="2" charset="0"/>
                  </a:endParaRPr>
                </a:p>
              </p:txBody>
            </p:sp>
            <p:sp>
              <p:nvSpPr>
                <p:cNvPr id="36" name="Oval 8">
                  <a:extLst>
                    <a:ext uri="{FF2B5EF4-FFF2-40B4-BE49-F238E27FC236}">
                      <a16:creationId xmlns:a16="http://schemas.microsoft.com/office/drawing/2014/main" id="{71FEFD44-080C-EABD-550E-D2598CD70BC8}"/>
                    </a:ext>
                  </a:extLst>
                </p:cNvPr>
                <p:cNvSpPr/>
                <p:nvPr/>
              </p:nvSpPr>
              <p:spPr>
                <a:xfrm>
                  <a:off x="3454592" y="1965330"/>
                  <a:ext cx="131813" cy="1318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Lora" pitchFamily="2" charset="0"/>
                  </a:endParaRPr>
                </a:p>
              </p:txBody>
            </p:sp>
          </p:grpSp>
          <p:cxnSp>
            <p:nvCxnSpPr>
              <p:cNvPr id="11" name="Straight Arrow Connector 9">
                <a:extLst>
                  <a:ext uri="{FF2B5EF4-FFF2-40B4-BE49-F238E27FC236}">
                    <a16:creationId xmlns:a16="http://schemas.microsoft.com/office/drawing/2014/main" id="{02016C8C-64D8-7F6A-1169-7DB6B188D3F3}"/>
                  </a:ext>
                </a:extLst>
              </p:cNvPr>
              <p:cNvCxnSpPr/>
              <p:nvPr/>
            </p:nvCxnSpPr>
            <p:spPr>
              <a:xfrm>
                <a:off x="4738541" y="3186405"/>
                <a:ext cx="2705493" cy="154599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0">
                <a:extLst>
                  <a:ext uri="{FF2B5EF4-FFF2-40B4-BE49-F238E27FC236}">
                    <a16:creationId xmlns:a16="http://schemas.microsoft.com/office/drawing/2014/main" id="{12416926-30F2-BE90-F3E0-323965ABD6F7}"/>
                  </a:ext>
                </a:extLst>
              </p:cNvPr>
              <p:cNvCxnSpPr>
                <a:endCxn id="15" idx="4"/>
              </p:cNvCxnSpPr>
              <p:nvPr/>
            </p:nvCxnSpPr>
            <p:spPr>
              <a:xfrm>
                <a:off x="6077147" y="2403979"/>
                <a:ext cx="10279" cy="3158254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1">
                <a:extLst>
                  <a:ext uri="{FF2B5EF4-FFF2-40B4-BE49-F238E27FC236}">
                    <a16:creationId xmlns:a16="http://schemas.microsoft.com/office/drawing/2014/main" id="{4E660360-B217-DAD0-808A-621B5883CA9D}"/>
                  </a:ext>
                </a:extLst>
              </p:cNvPr>
              <p:cNvCxnSpPr/>
              <p:nvPr/>
            </p:nvCxnSpPr>
            <p:spPr>
              <a:xfrm flipH="1">
                <a:off x="4757396" y="3176977"/>
                <a:ext cx="2648931" cy="155542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66681B4-4505-D447-6EBD-8D7449E2003E}"/>
                  </a:ext>
                </a:extLst>
              </p:cNvPr>
              <p:cNvSpPr/>
              <p:nvPr/>
            </p:nvSpPr>
            <p:spPr>
              <a:xfrm>
                <a:off x="5451067" y="3316547"/>
                <a:ext cx="1272716" cy="12727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ora" pitchFamily="2" charset="0"/>
                </a:endParaRPr>
              </a:p>
            </p:txBody>
          </p:sp>
          <p:sp>
            <p:nvSpPr>
              <p:cNvPr id="15" name="Donut 15">
                <a:extLst>
                  <a:ext uri="{FF2B5EF4-FFF2-40B4-BE49-F238E27FC236}">
                    <a16:creationId xmlns:a16="http://schemas.microsoft.com/office/drawing/2014/main" id="{56A128CC-4904-351F-466C-7F7FA1046E42}"/>
                  </a:ext>
                </a:extLst>
              </p:cNvPr>
              <p:cNvSpPr/>
              <p:nvPr/>
            </p:nvSpPr>
            <p:spPr>
              <a:xfrm>
                <a:off x="4478097" y="2343577"/>
                <a:ext cx="3218656" cy="3218656"/>
              </a:xfrm>
              <a:prstGeom prst="donut">
                <a:avLst>
                  <a:gd name="adj" fmla="val 448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Lora" pitchFamily="2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DB99C5-1B9D-8E8D-3DFA-F25248A37CBB}"/>
                  </a:ext>
                </a:extLst>
              </p:cNvPr>
              <p:cNvGrpSpPr/>
              <p:nvPr/>
            </p:nvGrpSpPr>
            <p:grpSpPr>
              <a:xfrm>
                <a:off x="4051495" y="1918679"/>
                <a:ext cx="4068452" cy="4068452"/>
                <a:chOff x="2527495" y="1880828"/>
                <a:chExt cx="4068452" cy="4068452"/>
              </a:xfrm>
            </p:grpSpPr>
            <p:sp>
              <p:nvSpPr>
                <p:cNvPr id="24" name="Block Arc 23">
                  <a:extLst>
                    <a:ext uri="{FF2B5EF4-FFF2-40B4-BE49-F238E27FC236}">
                      <a16:creationId xmlns:a16="http://schemas.microsoft.com/office/drawing/2014/main" id="{6C447E4B-E25C-4013-3900-30FAEAC6250B}"/>
                    </a:ext>
                  </a:extLst>
                </p:cNvPr>
                <p:cNvSpPr/>
                <p:nvPr/>
              </p:nvSpPr>
              <p:spPr>
                <a:xfrm rot="199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321754EE-5390-ECA0-5A9E-B1345F877A7E}"/>
                    </a:ext>
                  </a:extLst>
                </p:cNvPr>
                <p:cNvSpPr/>
                <p:nvPr/>
              </p:nvSpPr>
              <p:spPr>
                <a:xfrm rot="163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F6F65526-EB16-DC24-CF1C-8BE570006DAD}"/>
                    </a:ext>
                  </a:extLst>
                </p:cNvPr>
                <p:cNvSpPr/>
                <p:nvPr/>
              </p:nvSpPr>
              <p:spPr>
                <a:xfrm rot="127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7" name="Block Arc 26">
                  <a:extLst>
                    <a:ext uri="{FF2B5EF4-FFF2-40B4-BE49-F238E27FC236}">
                      <a16:creationId xmlns:a16="http://schemas.microsoft.com/office/drawing/2014/main" id="{3F32B469-4F27-69DF-C3F4-D9C856B9CE4A}"/>
                    </a:ext>
                  </a:extLst>
                </p:cNvPr>
                <p:cNvSpPr/>
                <p:nvPr/>
              </p:nvSpPr>
              <p:spPr>
                <a:xfrm rot="91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E8494944-D8E2-74C4-FA23-E0F8270189C2}"/>
                    </a:ext>
                  </a:extLst>
                </p:cNvPr>
                <p:cNvSpPr/>
                <p:nvPr/>
              </p:nvSpPr>
              <p:spPr>
                <a:xfrm rot="55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9" name="Block Arc 28">
                  <a:extLst>
                    <a:ext uri="{FF2B5EF4-FFF2-40B4-BE49-F238E27FC236}">
                      <a16:creationId xmlns:a16="http://schemas.microsoft.com/office/drawing/2014/main" id="{6FEDA209-D793-B1FF-48C1-8680DA42D812}"/>
                    </a:ext>
                  </a:extLst>
                </p:cNvPr>
                <p:cNvSpPr/>
                <p:nvPr/>
              </p:nvSpPr>
              <p:spPr>
                <a:xfrm rot="1920000">
                  <a:off x="2527495" y="1880828"/>
                  <a:ext cx="4068452" cy="4068452"/>
                </a:xfrm>
                <a:prstGeom prst="blockArc">
                  <a:avLst>
                    <a:gd name="adj1" fmla="val 10800000"/>
                    <a:gd name="adj2" fmla="val 14124484"/>
                    <a:gd name="adj3" fmla="val 2832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79F669-B2D1-65FA-8985-2BFBE48E0127}"/>
                  </a:ext>
                </a:extLst>
              </p:cNvPr>
              <p:cNvSpPr txBox="1"/>
              <p:nvPr/>
            </p:nvSpPr>
            <p:spPr>
              <a:xfrm>
                <a:off x="7864044" y="1487286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Business Growth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stages of business growth, from startup to maturity.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9ABF5-5AF0-F057-C2C7-E577C893C857}"/>
                  </a:ext>
                </a:extLst>
              </p:cNvPr>
              <p:cNvSpPr txBox="1"/>
              <p:nvPr/>
            </p:nvSpPr>
            <p:spPr>
              <a:xfrm>
                <a:off x="8579026" y="3543709"/>
                <a:ext cx="2863517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Market Share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Comparing market share of different companies or products using circles of different sizes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F826D8-7D99-2A5E-A90C-802FB05F54D8}"/>
                  </a:ext>
                </a:extLst>
              </p:cNvPr>
              <p:cNvSpPr txBox="1"/>
              <p:nvPr/>
            </p:nvSpPr>
            <p:spPr>
              <a:xfrm>
                <a:off x="7864044" y="5539228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Budget Allocation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how a budget is allocated across different categories or departments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B45D83-D0F4-A34B-BEE3-22ED99FCA7F1}"/>
                  </a:ext>
                </a:extLst>
              </p:cNvPr>
              <p:cNvSpPr txBox="1"/>
              <p:nvPr/>
            </p:nvSpPr>
            <p:spPr>
              <a:xfrm>
                <a:off x="1699881" y="1487286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Customer Segmentation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Visualizing customer segmentation, such as by age group, location, or buying behavior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DA52D9-68BF-08F5-274E-D39A6730C5A9}"/>
                  </a:ext>
                </a:extLst>
              </p:cNvPr>
              <p:cNvSpPr txBox="1"/>
              <p:nvPr/>
            </p:nvSpPr>
            <p:spPr>
              <a:xfrm>
                <a:off x="1699881" y="5539228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Project Management</a:t>
                </a:r>
                <a:endParaRPr lang="en-US" sz="1400" b="1" dirty="0"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Representing the different stages of a project, such as planning, execution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5CF323-A1B6-207C-2BBB-B95E95629313}"/>
                  </a:ext>
                </a:extLst>
              </p:cNvPr>
              <p:cNvSpPr txBox="1"/>
              <p:nvPr/>
            </p:nvSpPr>
            <p:spPr>
              <a:xfrm>
                <a:off x="753745" y="3543709"/>
                <a:ext cx="2863517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Employee Distribution</a:t>
                </a:r>
                <a:endParaRPr lang="en-US" sz="1400" b="1" dirty="0">
                  <a:latin typeface="Lora" pitchFamily="2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en-US" sz="11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Illustrating the distribution of employees across different departments or roles</a:t>
                </a:r>
                <a:r>
                  <a:rPr lang="en-GB" sz="1100" dirty="0">
                    <a:latin typeface="Lora" pitchFamily="2" charset="0"/>
                  </a:rPr>
                  <a:t>.</a:t>
                </a:r>
                <a:endParaRPr lang="en-US" sz="1100" dirty="0">
                  <a:latin typeface="Lora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8A7A32-D76E-8D90-DC03-E9C26F0C8072}"/>
                </a:ext>
              </a:extLst>
            </p:cNvPr>
            <p:cNvSpPr txBox="1"/>
            <p:nvPr/>
          </p:nvSpPr>
          <p:spPr>
            <a:xfrm>
              <a:off x="6456214" y="2057714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78D0D4-2D3B-48D7-B784-D9C88D56ECB9}"/>
                </a:ext>
              </a:extLst>
            </p:cNvPr>
            <p:cNvSpPr txBox="1"/>
            <p:nvPr/>
          </p:nvSpPr>
          <p:spPr>
            <a:xfrm>
              <a:off x="7159148" y="3304554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AA98AE-10FA-3700-86F4-81359BC854AF}"/>
                </a:ext>
              </a:extLst>
            </p:cNvPr>
            <p:cNvSpPr txBox="1"/>
            <p:nvPr/>
          </p:nvSpPr>
          <p:spPr>
            <a:xfrm>
              <a:off x="6456214" y="4649668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4A6145-DE59-EF20-731C-1C68160FC73B}"/>
                </a:ext>
              </a:extLst>
            </p:cNvPr>
            <p:cNvSpPr txBox="1"/>
            <p:nvPr/>
          </p:nvSpPr>
          <p:spPr>
            <a:xfrm>
              <a:off x="4924925" y="4649668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8E31C3-D06D-537A-34DE-7C7ED3087418}"/>
                </a:ext>
              </a:extLst>
            </p:cNvPr>
            <p:cNvSpPr txBox="1"/>
            <p:nvPr/>
          </p:nvSpPr>
          <p:spPr>
            <a:xfrm>
              <a:off x="4213491" y="3365282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C2C4CE-7CEB-11C5-3B5A-8A6F9E42A0D0}"/>
                </a:ext>
              </a:extLst>
            </p:cNvPr>
            <p:cNvSpPr txBox="1"/>
            <p:nvPr/>
          </p:nvSpPr>
          <p:spPr>
            <a:xfrm>
              <a:off x="4940685" y="208820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06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7B7F2E-173B-5B0C-A688-0B91054F83B4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2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8E52C0-E4DC-9798-049D-91F7FB2762C3}"/>
              </a:ext>
            </a:extLst>
          </p:cNvPr>
          <p:cNvSpPr/>
          <p:nvPr/>
        </p:nvSpPr>
        <p:spPr>
          <a:xfrm>
            <a:off x="6155246" y="1873522"/>
            <a:ext cx="1592000" cy="1544087"/>
          </a:xfrm>
          <a:custGeom>
            <a:avLst/>
            <a:gdLst>
              <a:gd name="connsiteX0" fmla="*/ 6958 w 1592000"/>
              <a:gd name="connsiteY0" fmla="*/ -114 h 1544087"/>
              <a:gd name="connsiteX1" fmla="*/ 184195 w 1592000"/>
              <a:gd name="connsiteY1" fmla="*/ 409848 h 1544087"/>
              <a:gd name="connsiteX2" fmla="*/ 181565 w 1592000"/>
              <a:gd name="connsiteY2" fmla="*/ 544373 h 1544087"/>
              <a:gd name="connsiteX3" fmla="*/ -307 w 1592000"/>
              <a:gd name="connsiteY3" fmla="*/ 925401 h 1544087"/>
              <a:gd name="connsiteX4" fmla="*/ 707388 w 1592000"/>
              <a:gd name="connsiteY4" fmla="*/ 1482037 h 1544087"/>
              <a:gd name="connsiteX5" fmla="*/ 1156555 w 1592000"/>
              <a:gd name="connsiteY5" fmla="*/ 1543162 h 1544087"/>
              <a:gd name="connsiteX6" fmla="*/ 1229955 w 1592000"/>
              <a:gd name="connsiteY6" fmla="*/ 1521117 h 1544087"/>
              <a:gd name="connsiteX7" fmla="*/ 1591693 w 1592000"/>
              <a:gd name="connsiteY7" fmla="*/ 1204971 h 1544087"/>
              <a:gd name="connsiteX8" fmla="*/ 1591693 w 1592000"/>
              <a:gd name="connsiteY8" fmla="*/ 1204971 h 1544087"/>
              <a:gd name="connsiteX9" fmla="*/ 6958 w 1592000"/>
              <a:gd name="connsiteY9" fmla="*/ -114 h 154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2000" h="1544087">
                <a:moveTo>
                  <a:pt x="6958" y="-114"/>
                </a:moveTo>
                <a:lnTo>
                  <a:pt x="184195" y="409848"/>
                </a:lnTo>
                <a:cubicBezTo>
                  <a:pt x="202758" y="452973"/>
                  <a:pt x="201793" y="502011"/>
                  <a:pt x="181565" y="544373"/>
                </a:cubicBezTo>
                <a:lnTo>
                  <a:pt x="-307" y="925401"/>
                </a:lnTo>
                <a:cubicBezTo>
                  <a:pt x="325208" y="953934"/>
                  <a:pt x="602963" y="1172417"/>
                  <a:pt x="707388" y="1482037"/>
                </a:cubicBezTo>
                <a:lnTo>
                  <a:pt x="1156555" y="1543162"/>
                </a:lnTo>
                <a:cubicBezTo>
                  <a:pt x="1183046" y="1546682"/>
                  <a:pt x="1209776" y="1538653"/>
                  <a:pt x="1229955" y="1521117"/>
                </a:cubicBezTo>
                <a:lnTo>
                  <a:pt x="1591693" y="1204971"/>
                </a:lnTo>
                <a:lnTo>
                  <a:pt x="1591693" y="1204971"/>
                </a:lnTo>
                <a:cubicBezTo>
                  <a:pt x="1361349" y="495272"/>
                  <a:pt x="745090" y="29697"/>
                  <a:pt x="6958" y="-114"/>
                </a:cubicBezTo>
                <a:close/>
              </a:path>
            </a:pathLst>
          </a:custGeom>
          <a:solidFill>
            <a:schemeClr val="accent1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676DFC-CC22-3372-25CE-D15F57D1B6BD}"/>
              </a:ext>
            </a:extLst>
          </p:cNvPr>
          <p:cNvSpPr/>
          <p:nvPr/>
        </p:nvSpPr>
        <p:spPr>
          <a:xfrm>
            <a:off x="6123682" y="2860787"/>
            <a:ext cx="672748" cy="509665"/>
          </a:xfrm>
          <a:custGeom>
            <a:avLst/>
            <a:gdLst>
              <a:gd name="connsiteX0" fmla="*/ 1822 w 672748"/>
              <a:gd name="connsiteY0" fmla="*/ -114 h 509665"/>
              <a:gd name="connsiteX1" fmla="*/ -307 w 672748"/>
              <a:gd name="connsiteY1" fmla="*/ 4395 h 509665"/>
              <a:gd name="connsiteX2" fmla="*/ -307 w 672748"/>
              <a:gd name="connsiteY2" fmla="*/ 65269 h 509665"/>
              <a:gd name="connsiteX3" fmla="*/ 611442 w 672748"/>
              <a:gd name="connsiteY3" fmla="*/ 509552 h 509665"/>
              <a:gd name="connsiteX4" fmla="*/ 672442 w 672748"/>
              <a:gd name="connsiteY4" fmla="*/ 489886 h 509665"/>
              <a:gd name="connsiteX5" fmla="*/ 1822 w 672748"/>
              <a:gd name="connsiteY5" fmla="*/ -114 h 5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748" h="509665">
                <a:moveTo>
                  <a:pt x="1822" y="-114"/>
                </a:moveTo>
                <a:lnTo>
                  <a:pt x="-307" y="4395"/>
                </a:lnTo>
                <a:lnTo>
                  <a:pt x="-307" y="65269"/>
                </a:lnTo>
                <a:cubicBezTo>
                  <a:pt x="273753" y="78722"/>
                  <a:pt x="513855" y="253103"/>
                  <a:pt x="611442" y="509552"/>
                </a:cubicBezTo>
                <a:lnTo>
                  <a:pt x="672442" y="489886"/>
                </a:lnTo>
                <a:cubicBezTo>
                  <a:pt x="566125" y="207810"/>
                  <a:pt x="302862" y="15455"/>
                  <a:pt x="1822" y="-114"/>
                </a:cubicBezTo>
                <a:close/>
              </a:path>
            </a:pathLst>
          </a:custGeom>
          <a:solidFill>
            <a:schemeClr val="accent1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318DF8-4B62-2A08-11B1-DB6F3020C777}"/>
              </a:ext>
            </a:extLst>
          </p:cNvPr>
          <p:cNvSpPr/>
          <p:nvPr/>
        </p:nvSpPr>
        <p:spPr>
          <a:xfrm>
            <a:off x="6518989" y="3419428"/>
            <a:ext cx="326322" cy="791491"/>
          </a:xfrm>
          <a:custGeom>
            <a:avLst/>
            <a:gdLst>
              <a:gd name="connsiteX0" fmla="*/ 237679 w 326322"/>
              <a:gd name="connsiteY0" fmla="*/ 17422 h 791491"/>
              <a:gd name="connsiteX1" fmla="*/ -307 w 326322"/>
              <a:gd name="connsiteY1" fmla="*/ 737767 h 791491"/>
              <a:gd name="connsiteX2" fmla="*/ 40151 w 326322"/>
              <a:gd name="connsiteY2" fmla="*/ 791377 h 791491"/>
              <a:gd name="connsiteX3" fmla="*/ 299806 w 326322"/>
              <a:gd name="connsiteY3" fmla="*/ 888 h 791491"/>
              <a:gd name="connsiteX4" fmla="*/ 292666 w 326322"/>
              <a:gd name="connsiteY4" fmla="*/ -114 h 7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22" h="791491">
                <a:moveTo>
                  <a:pt x="237679" y="17422"/>
                </a:moveTo>
                <a:cubicBezTo>
                  <a:pt x="309062" y="283515"/>
                  <a:pt x="215546" y="566581"/>
                  <a:pt x="-307" y="737767"/>
                </a:cubicBezTo>
                <a:lnTo>
                  <a:pt x="40151" y="791377"/>
                </a:lnTo>
                <a:cubicBezTo>
                  <a:pt x="276495" y="603168"/>
                  <a:pt x="378516" y="292584"/>
                  <a:pt x="299806" y="888"/>
                </a:cubicBezTo>
                <a:lnTo>
                  <a:pt x="292666" y="-114"/>
                </a:lnTo>
                <a:close/>
              </a:path>
            </a:pathLst>
          </a:custGeom>
          <a:solidFill>
            <a:schemeClr val="accent2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D84E63-F089-002E-A1DE-F5281C5F9341}"/>
              </a:ext>
            </a:extLst>
          </p:cNvPr>
          <p:cNvSpPr/>
          <p:nvPr/>
        </p:nvSpPr>
        <p:spPr>
          <a:xfrm>
            <a:off x="6579612" y="3152132"/>
            <a:ext cx="1256965" cy="1867938"/>
          </a:xfrm>
          <a:custGeom>
            <a:avLst/>
            <a:gdLst>
              <a:gd name="connsiteX0" fmla="*/ 1189623 w 1256965"/>
              <a:gd name="connsiteY0" fmla="*/ -114 h 1867938"/>
              <a:gd name="connsiteX1" fmla="*/ 851432 w 1256965"/>
              <a:gd name="connsiteY1" fmla="*/ 295364 h 1867938"/>
              <a:gd name="connsiteX2" fmla="*/ 722794 w 1256965"/>
              <a:gd name="connsiteY2" fmla="*/ 333692 h 1867938"/>
              <a:gd name="connsiteX3" fmla="*/ 303939 w 1256965"/>
              <a:gd name="connsiteY3" fmla="*/ 276826 h 1867938"/>
              <a:gd name="connsiteX4" fmla="*/ -307 w 1256965"/>
              <a:gd name="connsiteY4" fmla="*/ 1121802 h 1867938"/>
              <a:gd name="connsiteX5" fmla="*/ 91631 w 1256965"/>
              <a:gd name="connsiteY5" fmla="*/ 1572722 h 1867938"/>
              <a:gd name="connsiteX6" fmla="*/ 136598 w 1256965"/>
              <a:gd name="connsiteY6" fmla="*/ 1634598 h 1867938"/>
              <a:gd name="connsiteX7" fmla="*/ 547436 w 1256965"/>
              <a:gd name="connsiteY7" fmla="*/ 1867825 h 1867938"/>
              <a:gd name="connsiteX8" fmla="*/ 1189623 w 1256965"/>
              <a:gd name="connsiteY8" fmla="*/ -114 h 186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965" h="1867938">
                <a:moveTo>
                  <a:pt x="1189623" y="-114"/>
                </a:moveTo>
                <a:lnTo>
                  <a:pt x="851432" y="295364"/>
                </a:lnTo>
                <a:cubicBezTo>
                  <a:pt x="816060" y="326039"/>
                  <a:pt x="769189" y="340005"/>
                  <a:pt x="722794" y="333692"/>
                </a:cubicBezTo>
                <a:lnTo>
                  <a:pt x="303939" y="276826"/>
                </a:lnTo>
                <a:cubicBezTo>
                  <a:pt x="379068" y="593898"/>
                  <a:pt x="259699" y="925400"/>
                  <a:pt x="-307" y="1121802"/>
                </a:cubicBezTo>
                <a:lnTo>
                  <a:pt x="91631" y="1572722"/>
                </a:lnTo>
                <a:cubicBezTo>
                  <a:pt x="97004" y="1598863"/>
                  <a:pt x="113388" y="1621422"/>
                  <a:pt x="136598" y="1634598"/>
                </a:cubicBezTo>
                <a:lnTo>
                  <a:pt x="547436" y="1867825"/>
                </a:lnTo>
                <a:cubicBezTo>
                  <a:pt x="1140397" y="1428678"/>
                  <a:pt x="1387277" y="705201"/>
                  <a:pt x="1189623" y="-114"/>
                </a:cubicBezTo>
                <a:close/>
              </a:path>
            </a:pathLst>
          </a:custGeom>
          <a:solidFill>
            <a:schemeClr val="accent2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660393-83B2-A4AB-41EA-A9431F379528}"/>
              </a:ext>
            </a:extLst>
          </p:cNvPr>
          <p:cNvSpPr/>
          <p:nvPr/>
        </p:nvSpPr>
        <p:spPr>
          <a:xfrm>
            <a:off x="5680401" y="4198018"/>
            <a:ext cx="822804" cy="178370"/>
          </a:xfrm>
          <a:custGeom>
            <a:avLst/>
            <a:gdLst>
              <a:gd name="connsiteX0" fmla="*/ 821872 w 822804"/>
              <a:gd name="connsiteY0" fmla="*/ 53996 h 178370"/>
              <a:gd name="connsiteX1" fmla="*/ 781038 w 822804"/>
              <a:gd name="connsiteY1" fmla="*/ -114 h 178370"/>
              <a:gd name="connsiteX2" fmla="*/ 42030 w 822804"/>
              <a:gd name="connsiteY2" fmla="*/ 2516 h 178370"/>
              <a:gd name="connsiteX3" fmla="*/ -307 w 822804"/>
              <a:gd name="connsiteY3" fmla="*/ 59633 h 178370"/>
              <a:gd name="connsiteX4" fmla="*/ 822498 w 822804"/>
              <a:gd name="connsiteY4" fmla="*/ 53996 h 17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804" h="178370">
                <a:moveTo>
                  <a:pt x="821872" y="53996"/>
                </a:moveTo>
                <a:lnTo>
                  <a:pt x="781038" y="-114"/>
                </a:lnTo>
                <a:cubicBezTo>
                  <a:pt x="555941" y="143629"/>
                  <a:pt x="268141" y="144644"/>
                  <a:pt x="42030" y="2516"/>
                </a:cubicBezTo>
                <a:lnTo>
                  <a:pt x="-307" y="59633"/>
                </a:lnTo>
                <a:cubicBezTo>
                  <a:pt x="251182" y="219822"/>
                  <a:pt x="573227" y="217605"/>
                  <a:pt x="822498" y="53996"/>
                </a:cubicBezTo>
                <a:close/>
              </a:path>
            </a:pathLst>
          </a:custGeom>
          <a:solidFill>
            <a:schemeClr val="accent3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FC135C-9841-9FA2-0D92-00143A1A20C0}"/>
              </a:ext>
            </a:extLst>
          </p:cNvPr>
          <p:cNvSpPr/>
          <p:nvPr/>
        </p:nvSpPr>
        <p:spPr>
          <a:xfrm>
            <a:off x="5061764" y="4298473"/>
            <a:ext cx="2002714" cy="1072377"/>
          </a:xfrm>
          <a:custGeom>
            <a:avLst/>
            <a:gdLst>
              <a:gd name="connsiteX0" fmla="*/ 1619626 w 2002714"/>
              <a:gd name="connsiteY0" fmla="*/ 549508 h 1072377"/>
              <a:gd name="connsiteX1" fmla="*/ 1540714 w 2002714"/>
              <a:gd name="connsiteY1" fmla="*/ 440535 h 1072377"/>
              <a:gd name="connsiteX2" fmla="*/ 1454914 w 2002714"/>
              <a:gd name="connsiteY2" fmla="*/ 18424 h 1072377"/>
              <a:gd name="connsiteX3" fmla="*/ 560213 w 2002714"/>
              <a:gd name="connsiteY3" fmla="*/ -114 h 1072377"/>
              <a:gd name="connsiteX4" fmla="*/ 153758 w 2002714"/>
              <a:gd name="connsiteY4" fmla="*/ 215075 h 1072377"/>
              <a:gd name="connsiteX5" fmla="*/ 107037 w 2002714"/>
              <a:gd name="connsiteY5" fmla="*/ 275699 h 1072377"/>
              <a:gd name="connsiteX6" fmla="*/ -307 w 2002714"/>
              <a:gd name="connsiteY6" fmla="*/ 732883 h 1072377"/>
              <a:gd name="connsiteX7" fmla="*/ 2002407 w 2002714"/>
              <a:gd name="connsiteY7" fmla="*/ 766576 h 107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2714" h="1072377">
                <a:moveTo>
                  <a:pt x="1619626" y="549508"/>
                </a:moveTo>
                <a:cubicBezTo>
                  <a:pt x="1578842" y="526261"/>
                  <a:pt x="1550083" y="486542"/>
                  <a:pt x="1540714" y="440535"/>
                </a:cubicBezTo>
                <a:lnTo>
                  <a:pt x="1454914" y="18424"/>
                </a:lnTo>
                <a:cubicBezTo>
                  <a:pt x="1179126" y="189248"/>
                  <a:pt x="828686" y="181983"/>
                  <a:pt x="560213" y="-114"/>
                </a:cubicBezTo>
                <a:lnTo>
                  <a:pt x="153758" y="215075"/>
                </a:lnTo>
                <a:cubicBezTo>
                  <a:pt x="130185" y="227613"/>
                  <a:pt x="113150" y="249709"/>
                  <a:pt x="107037" y="275699"/>
                </a:cubicBezTo>
                <a:lnTo>
                  <a:pt x="-307" y="732883"/>
                </a:lnTo>
                <a:cubicBezTo>
                  <a:pt x="607559" y="1173908"/>
                  <a:pt x="1385898" y="1185056"/>
                  <a:pt x="2002407" y="766576"/>
                </a:cubicBezTo>
                <a:close/>
              </a:path>
            </a:pathLst>
          </a:custGeom>
          <a:solidFill>
            <a:schemeClr val="accent3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CFF4D9-34EE-EFB0-49B0-2E887CFEEB38}"/>
              </a:ext>
            </a:extLst>
          </p:cNvPr>
          <p:cNvSpPr/>
          <p:nvPr/>
        </p:nvSpPr>
        <p:spPr>
          <a:xfrm>
            <a:off x="5328772" y="3430826"/>
            <a:ext cx="336473" cy="786605"/>
          </a:xfrm>
          <a:custGeom>
            <a:avLst/>
            <a:gdLst>
              <a:gd name="connsiteX0" fmla="*/ 69998 w 336473"/>
              <a:gd name="connsiteY0" fmla="*/ 185139 h 786605"/>
              <a:gd name="connsiteX1" fmla="*/ 89913 w 336473"/>
              <a:gd name="connsiteY1" fmla="*/ 20929 h 786605"/>
              <a:gd name="connsiteX2" fmla="*/ 23027 w 336473"/>
              <a:gd name="connsiteY2" fmla="*/ -114 h 786605"/>
              <a:gd name="connsiteX3" fmla="*/ 293830 w 336473"/>
              <a:gd name="connsiteY3" fmla="*/ 786492 h 786605"/>
              <a:gd name="connsiteX4" fmla="*/ 336166 w 336473"/>
              <a:gd name="connsiteY4" fmla="*/ 729375 h 786605"/>
              <a:gd name="connsiteX5" fmla="*/ 69998 w 336473"/>
              <a:gd name="connsiteY5" fmla="*/ 185139 h 7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473" h="786605">
                <a:moveTo>
                  <a:pt x="69998" y="185139"/>
                </a:moveTo>
                <a:cubicBezTo>
                  <a:pt x="70023" y="129801"/>
                  <a:pt x="76699" y="74664"/>
                  <a:pt x="89913" y="20929"/>
                </a:cubicBezTo>
                <a:lnTo>
                  <a:pt x="23027" y="-114"/>
                </a:lnTo>
                <a:cubicBezTo>
                  <a:pt x="-51225" y="292608"/>
                  <a:pt x="55118" y="601502"/>
                  <a:pt x="293830" y="786492"/>
                </a:cubicBezTo>
                <a:lnTo>
                  <a:pt x="336166" y="729375"/>
                </a:lnTo>
                <a:cubicBezTo>
                  <a:pt x="168161" y="598808"/>
                  <a:pt x="69910" y="397923"/>
                  <a:pt x="69998" y="185139"/>
                </a:cubicBezTo>
                <a:close/>
              </a:path>
            </a:pathLst>
          </a:custGeom>
          <a:solidFill>
            <a:schemeClr val="accent4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107082-F877-504B-630A-F60372B20FD6}"/>
              </a:ext>
            </a:extLst>
          </p:cNvPr>
          <p:cNvSpPr/>
          <p:nvPr/>
        </p:nvSpPr>
        <p:spPr>
          <a:xfrm>
            <a:off x="4336841" y="3052414"/>
            <a:ext cx="1223189" cy="1932836"/>
          </a:xfrm>
          <a:custGeom>
            <a:avLst/>
            <a:gdLst>
              <a:gd name="connsiteX0" fmla="*/ 924273 w 1223189"/>
              <a:gd name="connsiteY0" fmla="*/ 565556 h 1932836"/>
              <a:gd name="connsiteX1" fmla="*/ 956839 w 1223189"/>
              <a:gd name="connsiteY1" fmla="*/ 336463 h 1932836"/>
              <a:gd name="connsiteX2" fmla="*/ 909492 w 1223189"/>
              <a:gd name="connsiteY2" fmla="*/ 292624 h 1932836"/>
              <a:gd name="connsiteX3" fmla="*/ 620653 w 1223189"/>
              <a:gd name="connsiteY3" fmla="*/ 24576 h 1932836"/>
              <a:gd name="connsiteX4" fmla="*/ 548005 w 1223189"/>
              <a:gd name="connsiteY4" fmla="*/ 402 h 1932836"/>
              <a:gd name="connsiteX5" fmla="*/ 81427 w 1223189"/>
              <a:gd name="connsiteY5" fmla="*/ 49627 h 1932836"/>
              <a:gd name="connsiteX6" fmla="*/ 663240 w 1223189"/>
              <a:gd name="connsiteY6" fmla="*/ 1932722 h 1932836"/>
              <a:gd name="connsiteX7" fmla="*/ 763445 w 1223189"/>
              <a:gd name="connsiteY7" fmla="*/ 1505725 h 1932836"/>
              <a:gd name="connsiteX8" fmla="*/ 845612 w 1223189"/>
              <a:gd name="connsiteY8" fmla="*/ 1399258 h 1932836"/>
              <a:gd name="connsiteX9" fmla="*/ 1222883 w 1223189"/>
              <a:gd name="connsiteY9" fmla="*/ 1199475 h 1932836"/>
              <a:gd name="connsiteX10" fmla="*/ 924273 w 1223189"/>
              <a:gd name="connsiteY10" fmla="*/ 565556 h 193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89" h="1932836">
                <a:moveTo>
                  <a:pt x="924273" y="565556"/>
                </a:moveTo>
                <a:cubicBezTo>
                  <a:pt x="924285" y="488035"/>
                  <a:pt x="935258" y="410915"/>
                  <a:pt x="956839" y="336463"/>
                </a:cubicBezTo>
                <a:lnTo>
                  <a:pt x="909492" y="292624"/>
                </a:lnTo>
                <a:lnTo>
                  <a:pt x="620653" y="24576"/>
                </a:lnTo>
                <a:cubicBezTo>
                  <a:pt x="601063" y="6402"/>
                  <a:pt x="574571" y="-2416"/>
                  <a:pt x="548005" y="402"/>
                </a:cubicBezTo>
                <a:lnTo>
                  <a:pt x="81427" y="49627"/>
                </a:lnTo>
                <a:cubicBezTo>
                  <a:pt x="-136643" y="752187"/>
                  <a:pt x="89819" y="1479798"/>
                  <a:pt x="663240" y="1932722"/>
                </a:cubicBezTo>
                <a:lnTo>
                  <a:pt x="763445" y="1505725"/>
                </a:lnTo>
                <a:cubicBezTo>
                  <a:pt x="774216" y="1460057"/>
                  <a:pt x="804165" y="1421253"/>
                  <a:pt x="845612" y="1399258"/>
                </a:cubicBezTo>
                <a:lnTo>
                  <a:pt x="1222883" y="1199475"/>
                </a:lnTo>
                <a:cubicBezTo>
                  <a:pt x="1033583" y="1043432"/>
                  <a:pt x="924047" y="810882"/>
                  <a:pt x="924273" y="565556"/>
                </a:cubicBezTo>
                <a:close/>
              </a:path>
            </a:pathLst>
          </a:custGeom>
          <a:solidFill>
            <a:schemeClr val="accent4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DA81F0-BD09-B5C9-6380-BE2636F44FBE}"/>
              </a:ext>
            </a:extLst>
          </p:cNvPr>
          <p:cNvSpPr/>
          <p:nvPr/>
        </p:nvSpPr>
        <p:spPr>
          <a:xfrm>
            <a:off x="4442875" y="1871893"/>
            <a:ext cx="1840149" cy="1444574"/>
          </a:xfrm>
          <a:custGeom>
            <a:avLst/>
            <a:gdLst>
              <a:gd name="connsiteX0" fmla="*/ 1636034 w 1840149"/>
              <a:gd name="connsiteY0" fmla="*/ 924023 h 1444574"/>
              <a:gd name="connsiteX1" fmla="*/ 1830807 w 1840149"/>
              <a:gd name="connsiteY1" fmla="*/ 515939 h 1444574"/>
              <a:gd name="connsiteX2" fmla="*/ 1832310 w 1840149"/>
              <a:gd name="connsiteY2" fmla="*/ 439408 h 1444574"/>
              <a:gd name="connsiteX3" fmla="*/ 1642422 w 1840149"/>
              <a:gd name="connsiteY3" fmla="*/ -114 h 1444574"/>
              <a:gd name="connsiteX4" fmla="*/ -307 w 1840149"/>
              <a:gd name="connsiteY4" fmla="*/ 1157249 h 1444574"/>
              <a:gd name="connsiteX5" fmla="*/ 434581 w 1840149"/>
              <a:gd name="connsiteY5" fmla="*/ 1111280 h 1444574"/>
              <a:gd name="connsiteX6" fmla="*/ 562217 w 1840149"/>
              <a:gd name="connsiteY6" fmla="*/ 1153742 h 1444574"/>
              <a:gd name="connsiteX7" fmla="*/ 875356 w 1840149"/>
              <a:gd name="connsiteY7" fmla="*/ 1444460 h 1444574"/>
              <a:gd name="connsiteX8" fmla="*/ 1636034 w 1840149"/>
              <a:gd name="connsiteY8" fmla="*/ 924023 h 144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149" h="1444574">
                <a:moveTo>
                  <a:pt x="1636034" y="924023"/>
                </a:moveTo>
                <a:lnTo>
                  <a:pt x="1830807" y="515939"/>
                </a:lnTo>
                <a:cubicBezTo>
                  <a:pt x="1842305" y="491840"/>
                  <a:pt x="1842856" y="463946"/>
                  <a:pt x="1832310" y="439408"/>
                </a:cubicBezTo>
                <a:lnTo>
                  <a:pt x="1642422" y="-114"/>
                </a:lnTo>
                <a:cubicBezTo>
                  <a:pt x="888758" y="-114"/>
                  <a:pt x="250706" y="452059"/>
                  <a:pt x="-307" y="1157249"/>
                </a:cubicBezTo>
                <a:lnTo>
                  <a:pt x="434581" y="1111280"/>
                </a:lnTo>
                <a:cubicBezTo>
                  <a:pt x="481264" y="1106383"/>
                  <a:pt x="527784" y="1121852"/>
                  <a:pt x="562217" y="1153742"/>
                </a:cubicBezTo>
                <a:lnTo>
                  <a:pt x="875356" y="1444460"/>
                </a:lnTo>
                <a:cubicBezTo>
                  <a:pt x="998670" y="1131784"/>
                  <a:pt x="1299923" y="925676"/>
                  <a:pt x="1636034" y="924023"/>
                </a:cubicBezTo>
                <a:close/>
              </a:path>
            </a:pathLst>
          </a:custGeom>
          <a:solidFill>
            <a:schemeClr val="accent5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05BE79-4A12-B284-0851-ECC09AB7CA24}"/>
              </a:ext>
            </a:extLst>
          </p:cNvPr>
          <p:cNvSpPr/>
          <p:nvPr/>
        </p:nvSpPr>
        <p:spPr>
          <a:xfrm>
            <a:off x="5372272" y="2860662"/>
            <a:ext cx="681266" cy="524069"/>
          </a:xfrm>
          <a:custGeom>
            <a:avLst/>
            <a:gdLst>
              <a:gd name="connsiteX0" fmla="*/ -307 w 681266"/>
              <a:gd name="connsiteY0" fmla="*/ 503163 h 524069"/>
              <a:gd name="connsiteX1" fmla="*/ 66329 w 681266"/>
              <a:gd name="connsiteY1" fmla="*/ 523956 h 524069"/>
              <a:gd name="connsiteX2" fmla="*/ 680959 w 681266"/>
              <a:gd name="connsiteY2" fmla="*/ 65520 h 524069"/>
              <a:gd name="connsiteX3" fmla="*/ 680959 w 681266"/>
              <a:gd name="connsiteY3" fmla="*/ -114 h 524069"/>
              <a:gd name="connsiteX4" fmla="*/ -307 w 681266"/>
              <a:gd name="connsiteY4" fmla="*/ 503163 h 52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66" h="524069">
                <a:moveTo>
                  <a:pt x="-307" y="503163"/>
                </a:moveTo>
                <a:lnTo>
                  <a:pt x="66329" y="523956"/>
                </a:lnTo>
                <a:cubicBezTo>
                  <a:pt x="159833" y="261044"/>
                  <a:pt x="402303" y="80200"/>
                  <a:pt x="680959" y="65520"/>
                </a:cubicBezTo>
                <a:lnTo>
                  <a:pt x="680959" y="-114"/>
                </a:lnTo>
                <a:cubicBezTo>
                  <a:pt x="372592" y="13338"/>
                  <a:pt x="103167" y="212370"/>
                  <a:pt x="-307" y="503163"/>
                </a:cubicBezTo>
                <a:close/>
              </a:path>
            </a:pathLst>
          </a:custGeom>
          <a:solidFill>
            <a:schemeClr val="accent5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04A9-1FE1-B364-8B4D-BD7503BEB58E}"/>
              </a:ext>
            </a:extLst>
          </p:cNvPr>
          <p:cNvSpPr/>
          <p:nvPr/>
        </p:nvSpPr>
        <p:spPr>
          <a:xfrm>
            <a:off x="5839043" y="4653082"/>
            <a:ext cx="499690" cy="499750"/>
          </a:xfrm>
          <a:custGeom>
            <a:avLst/>
            <a:gdLst>
              <a:gd name="connsiteX0" fmla="*/ 274938 w 499690"/>
              <a:gd name="connsiteY0" fmla="*/ 38580 h 499750"/>
              <a:gd name="connsiteX1" fmla="*/ 462195 w 499690"/>
              <a:gd name="connsiteY1" fmla="*/ 225712 h 499750"/>
              <a:gd name="connsiteX2" fmla="*/ 496891 w 499690"/>
              <a:gd name="connsiteY2" fmla="*/ 225712 h 499750"/>
              <a:gd name="connsiteX3" fmla="*/ 498770 w 499690"/>
              <a:gd name="connsiteY3" fmla="*/ 228843 h 499750"/>
              <a:gd name="connsiteX4" fmla="*/ 451423 w 499690"/>
              <a:gd name="connsiteY4" fmla="*/ 273184 h 499750"/>
              <a:gd name="connsiteX5" fmla="*/ 447790 w 499690"/>
              <a:gd name="connsiteY5" fmla="*/ 273184 h 499750"/>
              <a:gd name="connsiteX6" fmla="*/ 400444 w 499690"/>
              <a:gd name="connsiteY6" fmla="*/ 228969 h 499750"/>
              <a:gd name="connsiteX7" fmla="*/ 402198 w 499690"/>
              <a:gd name="connsiteY7" fmla="*/ 225837 h 499750"/>
              <a:gd name="connsiteX8" fmla="*/ 438522 w 499690"/>
              <a:gd name="connsiteY8" fmla="*/ 225837 h 499750"/>
              <a:gd name="connsiteX9" fmla="*/ 274687 w 499690"/>
              <a:gd name="connsiteY9" fmla="*/ 62253 h 499750"/>
              <a:gd name="connsiteX10" fmla="*/ 274687 w 499690"/>
              <a:gd name="connsiteY10" fmla="*/ 38705 h 499750"/>
              <a:gd name="connsiteX11" fmla="*/ 245878 w 499690"/>
              <a:gd name="connsiteY11" fmla="*/ 291847 h 499750"/>
              <a:gd name="connsiteX12" fmla="*/ 290620 w 499690"/>
              <a:gd name="connsiteY12" fmla="*/ 254220 h 499750"/>
              <a:gd name="connsiteX13" fmla="*/ 252993 w 499690"/>
              <a:gd name="connsiteY13" fmla="*/ 209492 h 499750"/>
              <a:gd name="connsiteX14" fmla="*/ 208302 w 499690"/>
              <a:gd name="connsiteY14" fmla="*/ 246630 h 499750"/>
              <a:gd name="connsiteX15" fmla="*/ 245402 w 499690"/>
              <a:gd name="connsiteY15" fmla="*/ 291797 h 499750"/>
              <a:gd name="connsiteX16" fmla="*/ 245878 w 499690"/>
              <a:gd name="connsiteY16" fmla="*/ 291847 h 499750"/>
              <a:gd name="connsiteX17" fmla="*/ 223082 w 499690"/>
              <a:gd name="connsiteY17" fmla="*/ 359861 h 499750"/>
              <a:gd name="connsiteX18" fmla="*/ 225337 w 499690"/>
              <a:gd name="connsiteY18" fmla="*/ 377522 h 499750"/>
              <a:gd name="connsiteX19" fmla="*/ 227215 w 499690"/>
              <a:gd name="connsiteY19" fmla="*/ 379276 h 499750"/>
              <a:gd name="connsiteX20" fmla="*/ 247006 w 499690"/>
              <a:gd name="connsiteY20" fmla="*/ 381280 h 499750"/>
              <a:gd name="connsiteX21" fmla="*/ 249135 w 499690"/>
              <a:gd name="connsiteY21" fmla="*/ 379902 h 499750"/>
              <a:gd name="connsiteX22" fmla="*/ 254897 w 499690"/>
              <a:gd name="connsiteY22" fmla="*/ 363118 h 499750"/>
              <a:gd name="connsiteX23" fmla="*/ 281952 w 499690"/>
              <a:gd name="connsiteY23" fmla="*/ 358734 h 499750"/>
              <a:gd name="connsiteX24" fmla="*/ 292473 w 499690"/>
              <a:gd name="connsiteY24" fmla="*/ 372637 h 499750"/>
              <a:gd name="connsiteX25" fmla="*/ 294979 w 499690"/>
              <a:gd name="connsiteY25" fmla="*/ 372637 h 499750"/>
              <a:gd name="connsiteX26" fmla="*/ 313141 w 499690"/>
              <a:gd name="connsiteY26" fmla="*/ 364496 h 499750"/>
              <a:gd name="connsiteX27" fmla="*/ 314268 w 499690"/>
              <a:gd name="connsiteY27" fmla="*/ 362241 h 499750"/>
              <a:gd name="connsiteX28" fmla="*/ 310886 w 499690"/>
              <a:gd name="connsiteY28" fmla="*/ 345332 h 499750"/>
              <a:gd name="connsiteX29" fmla="*/ 332555 w 499690"/>
              <a:gd name="connsiteY29" fmla="*/ 327670 h 499750"/>
              <a:gd name="connsiteX30" fmla="*/ 348212 w 499690"/>
              <a:gd name="connsiteY30" fmla="*/ 334184 h 499750"/>
              <a:gd name="connsiteX31" fmla="*/ 350592 w 499690"/>
              <a:gd name="connsiteY31" fmla="*/ 333557 h 499750"/>
              <a:gd name="connsiteX32" fmla="*/ 362241 w 499690"/>
              <a:gd name="connsiteY32" fmla="*/ 317274 h 499750"/>
              <a:gd name="connsiteX33" fmla="*/ 362241 w 499690"/>
              <a:gd name="connsiteY33" fmla="*/ 314769 h 499750"/>
              <a:gd name="connsiteX34" fmla="*/ 351093 w 499690"/>
              <a:gd name="connsiteY34" fmla="*/ 302244 h 499750"/>
              <a:gd name="connsiteX35" fmla="*/ 361114 w 499690"/>
              <a:gd name="connsiteY35" fmla="*/ 275814 h 499750"/>
              <a:gd name="connsiteX36" fmla="*/ 377522 w 499690"/>
              <a:gd name="connsiteY36" fmla="*/ 273685 h 499750"/>
              <a:gd name="connsiteX37" fmla="*/ 379276 w 499690"/>
              <a:gd name="connsiteY37" fmla="*/ 271931 h 499750"/>
              <a:gd name="connsiteX38" fmla="*/ 381280 w 499690"/>
              <a:gd name="connsiteY38" fmla="*/ 252016 h 499750"/>
              <a:gd name="connsiteX39" fmla="*/ 379902 w 499690"/>
              <a:gd name="connsiteY39" fmla="*/ 249887 h 499750"/>
              <a:gd name="connsiteX40" fmla="*/ 364120 w 499690"/>
              <a:gd name="connsiteY40" fmla="*/ 244500 h 499750"/>
              <a:gd name="connsiteX41" fmla="*/ 359485 w 499690"/>
              <a:gd name="connsiteY41" fmla="*/ 216569 h 499750"/>
              <a:gd name="connsiteX42" fmla="*/ 372011 w 499690"/>
              <a:gd name="connsiteY42" fmla="*/ 206548 h 499750"/>
              <a:gd name="connsiteX43" fmla="*/ 372637 w 499690"/>
              <a:gd name="connsiteY43" fmla="*/ 204043 h 499750"/>
              <a:gd name="connsiteX44" fmla="*/ 364495 w 499690"/>
              <a:gd name="connsiteY44" fmla="*/ 185881 h 499750"/>
              <a:gd name="connsiteX45" fmla="*/ 362241 w 499690"/>
              <a:gd name="connsiteY45" fmla="*/ 184754 h 499750"/>
              <a:gd name="connsiteX46" fmla="*/ 345833 w 499690"/>
              <a:gd name="connsiteY46" fmla="*/ 188010 h 499750"/>
              <a:gd name="connsiteX47" fmla="*/ 327796 w 499690"/>
              <a:gd name="connsiteY47" fmla="*/ 166216 h 499750"/>
              <a:gd name="connsiteX48" fmla="*/ 334183 w 499690"/>
              <a:gd name="connsiteY48" fmla="*/ 150809 h 499750"/>
              <a:gd name="connsiteX49" fmla="*/ 333557 w 499690"/>
              <a:gd name="connsiteY49" fmla="*/ 148429 h 499750"/>
              <a:gd name="connsiteX50" fmla="*/ 317274 w 499690"/>
              <a:gd name="connsiteY50" fmla="*/ 136780 h 499750"/>
              <a:gd name="connsiteX51" fmla="*/ 314769 w 499690"/>
              <a:gd name="connsiteY51" fmla="*/ 136780 h 499750"/>
              <a:gd name="connsiteX52" fmla="*/ 302243 w 499690"/>
              <a:gd name="connsiteY52" fmla="*/ 147928 h 499750"/>
              <a:gd name="connsiteX53" fmla="*/ 276065 w 499690"/>
              <a:gd name="connsiteY53" fmla="*/ 138284 h 499750"/>
              <a:gd name="connsiteX54" fmla="*/ 273810 w 499690"/>
              <a:gd name="connsiteY54" fmla="*/ 121500 h 499750"/>
              <a:gd name="connsiteX55" fmla="*/ 272057 w 499690"/>
              <a:gd name="connsiteY55" fmla="*/ 119746 h 499750"/>
              <a:gd name="connsiteX56" fmla="*/ 252141 w 499690"/>
              <a:gd name="connsiteY56" fmla="*/ 117742 h 499750"/>
              <a:gd name="connsiteX57" fmla="*/ 250012 w 499690"/>
              <a:gd name="connsiteY57" fmla="*/ 119120 h 499750"/>
              <a:gd name="connsiteX58" fmla="*/ 244375 w 499690"/>
              <a:gd name="connsiteY58" fmla="*/ 135528 h 499750"/>
              <a:gd name="connsiteX59" fmla="*/ 217320 w 499690"/>
              <a:gd name="connsiteY59" fmla="*/ 140288 h 499750"/>
              <a:gd name="connsiteX60" fmla="*/ 206673 w 499690"/>
              <a:gd name="connsiteY60" fmla="*/ 126510 h 499750"/>
              <a:gd name="connsiteX61" fmla="*/ 204168 w 499690"/>
              <a:gd name="connsiteY61" fmla="*/ 125883 h 499750"/>
              <a:gd name="connsiteX62" fmla="*/ 186006 w 499690"/>
              <a:gd name="connsiteY62" fmla="*/ 134025 h 499750"/>
              <a:gd name="connsiteX63" fmla="*/ 184879 w 499690"/>
              <a:gd name="connsiteY63" fmla="*/ 136280 h 499750"/>
              <a:gd name="connsiteX64" fmla="*/ 188386 w 499690"/>
              <a:gd name="connsiteY64" fmla="*/ 153815 h 499750"/>
              <a:gd name="connsiteX65" fmla="*/ 167593 w 499690"/>
              <a:gd name="connsiteY65" fmla="*/ 171226 h 499750"/>
              <a:gd name="connsiteX66" fmla="*/ 150935 w 499690"/>
              <a:gd name="connsiteY66" fmla="*/ 164337 h 499750"/>
              <a:gd name="connsiteX67" fmla="*/ 148555 w 499690"/>
              <a:gd name="connsiteY67" fmla="*/ 165088 h 499750"/>
              <a:gd name="connsiteX68" fmla="*/ 136906 w 499690"/>
              <a:gd name="connsiteY68" fmla="*/ 181246 h 499750"/>
              <a:gd name="connsiteX69" fmla="*/ 136906 w 499690"/>
              <a:gd name="connsiteY69" fmla="*/ 183751 h 499750"/>
              <a:gd name="connsiteX70" fmla="*/ 149431 w 499690"/>
              <a:gd name="connsiteY70" fmla="*/ 197529 h 499750"/>
              <a:gd name="connsiteX71" fmla="*/ 140288 w 499690"/>
              <a:gd name="connsiteY71" fmla="*/ 222581 h 499750"/>
              <a:gd name="connsiteX72" fmla="*/ 122126 w 499690"/>
              <a:gd name="connsiteY72" fmla="*/ 224961 h 499750"/>
              <a:gd name="connsiteX73" fmla="*/ 120372 w 499690"/>
              <a:gd name="connsiteY73" fmla="*/ 226839 h 499750"/>
              <a:gd name="connsiteX74" fmla="*/ 118368 w 499690"/>
              <a:gd name="connsiteY74" fmla="*/ 246630 h 499750"/>
              <a:gd name="connsiteX75" fmla="*/ 119746 w 499690"/>
              <a:gd name="connsiteY75" fmla="*/ 248759 h 499750"/>
              <a:gd name="connsiteX76" fmla="*/ 137281 w 499690"/>
              <a:gd name="connsiteY76" fmla="*/ 254771 h 499750"/>
              <a:gd name="connsiteX77" fmla="*/ 141665 w 499690"/>
              <a:gd name="connsiteY77" fmla="*/ 280950 h 499750"/>
              <a:gd name="connsiteX78" fmla="*/ 127136 w 499690"/>
              <a:gd name="connsiteY78" fmla="*/ 292098 h 499750"/>
              <a:gd name="connsiteX79" fmla="*/ 127136 w 499690"/>
              <a:gd name="connsiteY79" fmla="*/ 294603 h 499750"/>
              <a:gd name="connsiteX80" fmla="*/ 135278 w 499690"/>
              <a:gd name="connsiteY80" fmla="*/ 312765 h 499750"/>
              <a:gd name="connsiteX81" fmla="*/ 137532 w 499690"/>
              <a:gd name="connsiteY81" fmla="*/ 313892 h 499750"/>
              <a:gd name="connsiteX82" fmla="*/ 155694 w 499690"/>
              <a:gd name="connsiteY82" fmla="*/ 310260 h 499750"/>
              <a:gd name="connsiteX83" fmla="*/ 172604 w 499690"/>
              <a:gd name="connsiteY83" fmla="*/ 330927 h 499750"/>
              <a:gd name="connsiteX84" fmla="*/ 165589 w 499690"/>
              <a:gd name="connsiteY84" fmla="*/ 347836 h 499750"/>
              <a:gd name="connsiteX85" fmla="*/ 166341 w 499690"/>
              <a:gd name="connsiteY85" fmla="*/ 350216 h 499750"/>
              <a:gd name="connsiteX86" fmla="*/ 182499 w 499690"/>
              <a:gd name="connsiteY86" fmla="*/ 361865 h 499750"/>
              <a:gd name="connsiteX87" fmla="*/ 185004 w 499690"/>
              <a:gd name="connsiteY87" fmla="*/ 361865 h 499750"/>
              <a:gd name="connsiteX88" fmla="*/ 198657 w 499690"/>
              <a:gd name="connsiteY88" fmla="*/ 349339 h 499750"/>
              <a:gd name="connsiteX89" fmla="*/ 223708 w 499690"/>
              <a:gd name="connsiteY89" fmla="*/ 358984 h 499750"/>
              <a:gd name="connsiteX90" fmla="*/ 242371 w 499690"/>
              <a:gd name="connsiteY90" fmla="*/ 331679 h 499750"/>
              <a:gd name="connsiteX91" fmla="*/ 332743 w 499690"/>
              <a:gd name="connsiteY91" fmla="*/ 257777 h 499750"/>
              <a:gd name="connsiteX92" fmla="*/ 258842 w 499690"/>
              <a:gd name="connsiteY92" fmla="*/ 167418 h 499750"/>
              <a:gd name="connsiteX93" fmla="*/ 168470 w 499690"/>
              <a:gd name="connsiteY93" fmla="*/ 241306 h 499750"/>
              <a:gd name="connsiteX94" fmla="*/ 168470 w 499690"/>
              <a:gd name="connsiteY94" fmla="*/ 241369 h 499750"/>
              <a:gd name="connsiteX95" fmla="*/ 242371 w 499690"/>
              <a:gd name="connsiteY95" fmla="*/ 331679 h 499750"/>
              <a:gd name="connsiteX96" fmla="*/ 226714 w 499690"/>
              <a:gd name="connsiteY96" fmla="*/ 448542 h 499750"/>
              <a:gd name="connsiteX97" fmla="*/ 270929 w 499690"/>
              <a:gd name="connsiteY97" fmla="*/ 401195 h 499750"/>
              <a:gd name="connsiteX98" fmla="*/ 274061 w 499690"/>
              <a:gd name="connsiteY98" fmla="*/ 403074 h 499750"/>
              <a:gd name="connsiteX99" fmla="*/ 274061 w 499690"/>
              <a:gd name="connsiteY99" fmla="*/ 438522 h 499750"/>
              <a:gd name="connsiteX100" fmla="*/ 438396 w 499690"/>
              <a:gd name="connsiteY100" fmla="*/ 275689 h 499750"/>
              <a:gd name="connsiteX101" fmla="*/ 462195 w 499690"/>
              <a:gd name="connsiteY101" fmla="*/ 274311 h 499750"/>
              <a:gd name="connsiteX102" fmla="*/ 274311 w 499690"/>
              <a:gd name="connsiteY102" fmla="*/ 461569 h 499750"/>
              <a:gd name="connsiteX103" fmla="*/ 274311 w 499690"/>
              <a:gd name="connsiteY103" fmla="*/ 497267 h 499750"/>
              <a:gd name="connsiteX104" fmla="*/ 271180 w 499690"/>
              <a:gd name="connsiteY104" fmla="*/ 499020 h 499750"/>
              <a:gd name="connsiteX105" fmla="*/ 226714 w 499690"/>
              <a:gd name="connsiteY105" fmla="*/ 451548 h 499750"/>
              <a:gd name="connsiteX106" fmla="*/ 226714 w 499690"/>
              <a:gd name="connsiteY106" fmla="*/ 447916 h 499750"/>
              <a:gd name="connsiteX107" fmla="*/ 51356 w 499690"/>
              <a:gd name="connsiteY107" fmla="*/ 226839 h 499750"/>
              <a:gd name="connsiteX108" fmla="*/ 98703 w 499690"/>
              <a:gd name="connsiteY108" fmla="*/ 271055 h 499750"/>
              <a:gd name="connsiteX109" fmla="*/ 96824 w 499690"/>
              <a:gd name="connsiteY109" fmla="*/ 274186 h 499750"/>
              <a:gd name="connsiteX110" fmla="*/ 62379 w 499690"/>
              <a:gd name="connsiteY110" fmla="*/ 274186 h 499750"/>
              <a:gd name="connsiteX111" fmla="*/ 224585 w 499690"/>
              <a:gd name="connsiteY111" fmla="*/ 437645 h 499750"/>
              <a:gd name="connsiteX112" fmla="*/ 223833 w 499690"/>
              <a:gd name="connsiteY112" fmla="*/ 461193 h 499750"/>
              <a:gd name="connsiteX113" fmla="*/ 38831 w 499690"/>
              <a:gd name="connsiteY113" fmla="*/ 274186 h 499750"/>
              <a:gd name="connsiteX114" fmla="*/ 2131 w 499690"/>
              <a:gd name="connsiteY114" fmla="*/ 274186 h 499750"/>
              <a:gd name="connsiteX115" fmla="*/ 252 w 499690"/>
              <a:gd name="connsiteY115" fmla="*/ 271055 h 499750"/>
              <a:gd name="connsiteX116" fmla="*/ 47599 w 499690"/>
              <a:gd name="connsiteY116" fmla="*/ 226839 h 499750"/>
              <a:gd name="connsiteX117" fmla="*/ 51356 w 499690"/>
              <a:gd name="connsiteY117" fmla="*/ 226839 h 499750"/>
              <a:gd name="connsiteX118" fmla="*/ 272432 w 499690"/>
              <a:gd name="connsiteY118" fmla="*/ 51481 h 499750"/>
              <a:gd name="connsiteX119" fmla="*/ 228217 w 499690"/>
              <a:gd name="connsiteY119" fmla="*/ 98828 h 499750"/>
              <a:gd name="connsiteX120" fmla="*/ 224960 w 499690"/>
              <a:gd name="connsiteY120" fmla="*/ 96949 h 499750"/>
              <a:gd name="connsiteX121" fmla="*/ 224960 w 499690"/>
              <a:gd name="connsiteY121" fmla="*/ 61752 h 499750"/>
              <a:gd name="connsiteX122" fmla="*/ 62128 w 499690"/>
              <a:gd name="connsiteY122" fmla="*/ 225462 h 499750"/>
              <a:gd name="connsiteX123" fmla="*/ 38831 w 499690"/>
              <a:gd name="connsiteY123" fmla="*/ 223207 h 499750"/>
              <a:gd name="connsiteX124" fmla="*/ 224710 w 499690"/>
              <a:gd name="connsiteY124" fmla="*/ 38204 h 499750"/>
              <a:gd name="connsiteX125" fmla="*/ 224710 w 499690"/>
              <a:gd name="connsiteY125" fmla="*/ 2256 h 499750"/>
              <a:gd name="connsiteX126" fmla="*/ 227967 w 499690"/>
              <a:gd name="connsiteY126" fmla="*/ 502 h 499750"/>
              <a:gd name="connsiteX127" fmla="*/ 272182 w 499690"/>
              <a:gd name="connsiteY127" fmla="*/ 47849 h 499750"/>
              <a:gd name="connsiteX128" fmla="*/ 273034 w 499690"/>
              <a:gd name="connsiteY128" fmla="*/ 51832 h 499750"/>
              <a:gd name="connsiteX129" fmla="*/ 272934 w 499690"/>
              <a:gd name="connsiteY129" fmla="*/ 51982 h 49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99690" h="499750">
                <a:moveTo>
                  <a:pt x="274938" y="38580"/>
                </a:moveTo>
                <a:cubicBezTo>
                  <a:pt x="373264" y="49865"/>
                  <a:pt x="450847" y="127399"/>
                  <a:pt x="462195" y="225712"/>
                </a:cubicBezTo>
                <a:lnTo>
                  <a:pt x="496891" y="225712"/>
                </a:lnTo>
                <a:cubicBezTo>
                  <a:pt x="498770" y="225712"/>
                  <a:pt x="500273" y="227466"/>
                  <a:pt x="498770" y="228843"/>
                </a:cubicBezTo>
                <a:lnTo>
                  <a:pt x="451423" y="273184"/>
                </a:lnTo>
                <a:cubicBezTo>
                  <a:pt x="450358" y="274048"/>
                  <a:pt x="448843" y="274048"/>
                  <a:pt x="447790" y="273184"/>
                </a:cubicBezTo>
                <a:lnTo>
                  <a:pt x="400444" y="228969"/>
                </a:lnTo>
                <a:cubicBezTo>
                  <a:pt x="398941" y="227591"/>
                  <a:pt x="400444" y="225837"/>
                  <a:pt x="402198" y="225837"/>
                </a:cubicBezTo>
                <a:lnTo>
                  <a:pt x="438522" y="225837"/>
                </a:lnTo>
                <a:cubicBezTo>
                  <a:pt x="427474" y="140388"/>
                  <a:pt x="360149" y="73163"/>
                  <a:pt x="274687" y="62253"/>
                </a:cubicBezTo>
                <a:cubicBezTo>
                  <a:pt x="284081" y="52108"/>
                  <a:pt x="284582" y="48976"/>
                  <a:pt x="274687" y="38705"/>
                </a:cubicBezTo>
                <a:close/>
                <a:moveTo>
                  <a:pt x="245878" y="291847"/>
                </a:moveTo>
                <a:cubicBezTo>
                  <a:pt x="268625" y="293814"/>
                  <a:pt x="288653" y="276967"/>
                  <a:pt x="290620" y="254220"/>
                </a:cubicBezTo>
                <a:cubicBezTo>
                  <a:pt x="292586" y="231486"/>
                  <a:pt x="275739" y="211458"/>
                  <a:pt x="252993" y="209492"/>
                </a:cubicBezTo>
                <a:cubicBezTo>
                  <a:pt x="230447" y="207538"/>
                  <a:pt x="210519" y="224096"/>
                  <a:pt x="208302" y="246630"/>
                </a:cubicBezTo>
                <a:cubicBezTo>
                  <a:pt x="206072" y="269351"/>
                  <a:pt x="222681" y="289580"/>
                  <a:pt x="245402" y="291797"/>
                </a:cubicBezTo>
                <a:cubicBezTo>
                  <a:pt x="245565" y="291822"/>
                  <a:pt x="245715" y="291835"/>
                  <a:pt x="245878" y="291847"/>
                </a:cubicBezTo>
                <a:close/>
                <a:moveTo>
                  <a:pt x="223082" y="359861"/>
                </a:moveTo>
                <a:lnTo>
                  <a:pt x="225337" y="377522"/>
                </a:lnTo>
                <a:cubicBezTo>
                  <a:pt x="225462" y="378487"/>
                  <a:pt x="226251" y="379226"/>
                  <a:pt x="227215" y="379276"/>
                </a:cubicBezTo>
                <a:lnTo>
                  <a:pt x="247006" y="381280"/>
                </a:lnTo>
                <a:cubicBezTo>
                  <a:pt x="247958" y="381380"/>
                  <a:pt x="248847" y="380804"/>
                  <a:pt x="249135" y="379902"/>
                </a:cubicBezTo>
                <a:lnTo>
                  <a:pt x="254897" y="363118"/>
                </a:lnTo>
                <a:cubicBezTo>
                  <a:pt x="264053" y="362754"/>
                  <a:pt x="273146" y="361276"/>
                  <a:pt x="281952" y="358734"/>
                </a:cubicBezTo>
                <a:lnTo>
                  <a:pt x="292473" y="372637"/>
                </a:lnTo>
                <a:cubicBezTo>
                  <a:pt x="293225" y="373176"/>
                  <a:pt x="294227" y="373176"/>
                  <a:pt x="294979" y="372637"/>
                </a:cubicBezTo>
                <a:lnTo>
                  <a:pt x="313141" y="364496"/>
                </a:lnTo>
                <a:cubicBezTo>
                  <a:pt x="313967" y="364070"/>
                  <a:pt x="314431" y="363155"/>
                  <a:pt x="314268" y="362241"/>
                </a:cubicBezTo>
                <a:lnTo>
                  <a:pt x="310886" y="345332"/>
                </a:lnTo>
                <a:cubicBezTo>
                  <a:pt x="318790" y="340334"/>
                  <a:pt x="326067" y="334396"/>
                  <a:pt x="332555" y="327670"/>
                </a:cubicBezTo>
                <a:lnTo>
                  <a:pt x="348212" y="334184"/>
                </a:lnTo>
                <a:cubicBezTo>
                  <a:pt x="349051" y="334547"/>
                  <a:pt x="350041" y="334284"/>
                  <a:pt x="350592" y="333557"/>
                </a:cubicBezTo>
                <a:lnTo>
                  <a:pt x="362241" y="317274"/>
                </a:lnTo>
                <a:cubicBezTo>
                  <a:pt x="362780" y="316522"/>
                  <a:pt x="362780" y="315521"/>
                  <a:pt x="362241" y="314769"/>
                </a:cubicBezTo>
                <a:lnTo>
                  <a:pt x="351093" y="302244"/>
                </a:lnTo>
                <a:cubicBezTo>
                  <a:pt x="355540" y="293889"/>
                  <a:pt x="358909" y="285008"/>
                  <a:pt x="361114" y="275814"/>
                </a:cubicBezTo>
                <a:lnTo>
                  <a:pt x="377522" y="273685"/>
                </a:lnTo>
                <a:cubicBezTo>
                  <a:pt x="378437" y="273572"/>
                  <a:pt x="379163" y="272846"/>
                  <a:pt x="379276" y="271931"/>
                </a:cubicBezTo>
                <a:lnTo>
                  <a:pt x="381280" y="252016"/>
                </a:lnTo>
                <a:cubicBezTo>
                  <a:pt x="381342" y="251076"/>
                  <a:pt x="380779" y="250212"/>
                  <a:pt x="379902" y="249887"/>
                </a:cubicBezTo>
                <a:lnTo>
                  <a:pt x="364120" y="244500"/>
                </a:lnTo>
                <a:cubicBezTo>
                  <a:pt x="363807" y="235031"/>
                  <a:pt x="362241" y="225637"/>
                  <a:pt x="359485" y="216569"/>
                </a:cubicBezTo>
                <a:lnTo>
                  <a:pt x="372011" y="206548"/>
                </a:lnTo>
                <a:cubicBezTo>
                  <a:pt x="372762" y="205947"/>
                  <a:pt x="373013" y="204920"/>
                  <a:pt x="372637" y="204043"/>
                </a:cubicBezTo>
                <a:lnTo>
                  <a:pt x="364495" y="185881"/>
                </a:lnTo>
                <a:cubicBezTo>
                  <a:pt x="364070" y="185054"/>
                  <a:pt x="363155" y="184591"/>
                  <a:pt x="362241" y="184754"/>
                </a:cubicBezTo>
                <a:lnTo>
                  <a:pt x="345833" y="188010"/>
                </a:lnTo>
                <a:cubicBezTo>
                  <a:pt x="340772" y="180006"/>
                  <a:pt x="334710" y="172679"/>
                  <a:pt x="327796" y="166216"/>
                </a:cubicBezTo>
                <a:lnTo>
                  <a:pt x="334183" y="150809"/>
                </a:lnTo>
                <a:cubicBezTo>
                  <a:pt x="334547" y="149970"/>
                  <a:pt x="334284" y="148981"/>
                  <a:pt x="333557" y="148429"/>
                </a:cubicBezTo>
                <a:lnTo>
                  <a:pt x="317274" y="136780"/>
                </a:lnTo>
                <a:cubicBezTo>
                  <a:pt x="316523" y="136242"/>
                  <a:pt x="315520" y="136242"/>
                  <a:pt x="314769" y="136780"/>
                </a:cubicBezTo>
                <a:lnTo>
                  <a:pt x="302243" y="147928"/>
                </a:lnTo>
                <a:cubicBezTo>
                  <a:pt x="293914" y="143720"/>
                  <a:pt x="285133" y="140476"/>
                  <a:pt x="276065" y="138284"/>
                </a:cubicBezTo>
                <a:lnTo>
                  <a:pt x="273810" y="121500"/>
                </a:lnTo>
                <a:cubicBezTo>
                  <a:pt x="273698" y="120585"/>
                  <a:pt x="272971" y="119859"/>
                  <a:pt x="272057" y="119746"/>
                </a:cubicBezTo>
                <a:lnTo>
                  <a:pt x="252141" y="117742"/>
                </a:lnTo>
                <a:cubicBezTo>
                  <a:pt x="251189" y="117642"/>
                  <a:pt x="250300" y="118218"/>
                  <a:pt x="250012" y="119120"/>
                </a:cubicBezTo>
                <a:lnTo>
                  <a:pt x="244375" y="135528"/>
                </a:lnTo>
                <a:cubicBezTo>
                  <a:pt x="235194" y="136029"/>
                  <a:pt x="226113" y="137620"/>
                  <a:pt x="217320" y="140288"/>
                </a:cubicBezTo>
                <a:lnTo>
                  <a:pt x="206673" y="126510"/>
                </a:lnTo>
                <a:cubicBezTo>
                  <a:pt x="206072" y="125758"/>
                  <a:pt x="205045" y="125507"/>
                  <a:pt x="204168" y="125883"/>
                </a:cubicBezTo>
                <a:lnTo>
                  <a:pt x="186006" y="134025"/>
                </a:lnTo>
                <a:cubicBezTo>
                  <a:pt x="185179" y="134451"/>
                  <a:pt x="184716" y="135365"/>
                  <a:pt x="184879" y="136280"/>
                </a:cubicBezTo>
                <a:lnTo>
                  <a:pt x="188386" y="153815"/>
                </a:lnTo>
                <a:cubicBezTo>
                  <a:pt x="180796" y="158775"/>
                  <a:pt x="173819" y="164625"/>
                  <a:pt x="167593" y="171226"/>
                </a:cubicBezTo>
                <a:lnTo>
                  <a:pt x="150935" y="164337"/>
                </a:lnTo>
                <a:cubicBezTo>
                  <a:pt x="150070" y="163948"/>
                  <a:pt x="149043" y="164274"/>
                  <a:pt x="148555" y="165088"/>
                </a:cubicBezTo>
                <a:lnTo>
                  <a:pt x="136906" y="181246"/>
                </a:lnTo>
                <a:cubicBezTo>
                  <a:pt x="136367" y="181998"/>
                  <a:pt x="136367" y="183000"/>
                  <a:pt x="136906" y="183751"/>
                </a:cubicBezTo>
                <a:lnTo>
                  <a:pt x="149431" y="197529"/>
                </a:lnTo>
                <a:cubicBezTo>
                  <a:pt x="145348" y="205471"/>
                  <a:pt x="142279" y="213876"/>
                  <a:pt x="140288" y="222581"/>
                </a:cubicBezTo>
                <a:lnTo>
                  <a:pt x="122126" y="224961"/>
                </a:lnTo>
                <a:cubicBezTo>
                  <a:pt x="121161" y="225086"/>
                  <a:pt x="120422" y="225875"/>
                  <a:pt x="120372" y="226839"/>
                </a:cubicBezTo>
                <a:lnTo>
                  <a:pt x="118368" y="246630"/>
                </a:lnTo>
                <a:cubicBezTo>
                  <a:pt x="118268" y="247582"/>
                  <a:pt x="118844" y="248471"/>
                  <a:pt x="119746" y="248759"/>
                </a:cubicBezTo>
                <a:lnTo>
                  <a:pt x="137281" y="254771"/>
                </a:lnTo>
                <a:cubicBezTo>
                  <a:pt x="137645" y="263640"/>
                  <a:pt x="139123" y="272445"/>
                  <a:pt x="141665" y="280950"/>
                </a:cubicBezTo>
                <a:lnTo>
                  <a:pt x="127136" y="292098"/>
                </a:lnTo>
                <a:cubicBezTo>
                  <a:pt x="126597" y="292849"/>
                  <a:pt x="126597" y="293851"/>
                  <a:pt x="127136" y="294603"/>
                </a:cubicBezTo>
                <a:lnTo>
                  <a:pt x="135278" y="312765"/>
                </a:lnTo>
                <a:cubicBezTo>
                  <a:pt x="135703" y="313592"/>
                  <a:pt x="136618" y="314055"/>
                  <a:pt x="137532" y="313892"/>
                </a:cubicBezTo>
                <a:lnTo>
                  <a:pt x="155694" y="310260"/>
                </a:lnTo>
                <a:cubicBezTo>
                  <a:pt x="160479" y="317800"/>
                  <a:pt x="166165" y="324739"/>
                  <a:pt x="172604" y="330927"/>
                </a:cubicBezTo>
                <a:lnTo>
                  <a:pt x="165589" y="347836"/>
                </a:lnTo>
                <a:cubicBezTo>
                  <a:pt x="165201" y="348701"/>
                  <a:pt x="165527" y="349728"/>
                  <a:pt x="166341" y="350216"/>
                </a:cubicBezTo>
                <a:lnTo>
                  <a:pt x="182499" y="361865"/>
                </a:lnTo>
                <a:cubicBezTo>
                  <a:pt x="183250" y="362404"/>
                  <a:pt x="184252" y="362404"/>
                  <a:pt x="185004" y="361865"/>
                </a:cubicBezTo>
                <a:lnTo>
                  <a:pt x="198657" y="349339"/>
                </a:lnTo>
                <a:cubicBezTo>
                  <a:pt x="206610" y="353511"/>
                  <a:pt x="215015" y="356755"/>
                  <a:pt x="223708" y="358984"/>
                </a:cubicBezTo>
                <a:close/>
                <a:moveTo>
                  <a:pt x="242371" y="331679"/>
                </a:moveTo>
                <a:cubicBezTo>
                  <a:pt x="287726" y="336225"/>
                  <a:pt x="328196" y="303145"/>
                  <a:pt x="332743" y="257777"/>
                </a:cubicBezTo>
                <a:cubicBezTo>
                  <a:pt x="337290" y="212422"/>
                  <a:pt x="304210" y="171965"/>
                  <a:pt x="258842" y="167418"/>
                </a:cubicBezTo>
                <a:cubicBezTo>
                  <a:pt x="213487" y="162871"/>
                  <a:pt x="173029" y="195952"/>
                  <a:pt x="168470" y="241306"/>
                </a:cubicBezTo>
                <a:cubicBezTo>
                  <a:pt x="168470" y="241332"/>
                  <a:pt x="168470" y="241344"/>
                  <a:pt x="168470" y="241369"/>
                </a:cubicBezTo>
                <a:cubicBezTo>
                  <a:pt x="163961" y="286712"/>
                  <a:pt x="197029" y="327132"/>
                  <a:pt x="242371" y="331679"/>
                </a:cubicBezTo>
                <a:close/>
                <a:moveTo>
                  <a:pt x="226714" y="448542"/>
                </a:moveTo>
                <a:lnTo>
                  <a:pt x="270929" y="401195"/>
                </a:lnTo>
                <a:cubicBezTo>
                  <a:pt x="272307" y="399692"/>
                  <a:pt x="274061" y="401195"/>
                  <a:pt x="274061" y="403074"/>
                </a:cubicBezTo>
                <a:lnTo>
                  <a:pt x="274061" y="438522"/>
                </a:lnTo>
                <a:cubicBezTo>
                  <a:pt x="359473" y="427900"/>
                  <a:pt x="426986" y="361001"/>
                  <a:pt x="438396" y="275689"/>
                </a:cubicBezTo>
                <a:cubicBezTo>
                  <a:pt x="449043" y="285584"/>
                  <a:pt x="452175" y="283706"/>
                  <a:pt x="462195" y="274311"/>
                </a:cubicBezTo>
                <a:cubicBezTo>
                  <a:pt x="450847" y="372875"/>
                  <a:pt x="372913" y="450546"/>
                  <a:pt x="274311" y="461569"/>
                </a:cubicBezTo>
                <a:lnTo>
                  <a:pt x="274311" y="497267"/>
                </a:lnTo>
                <a:cubicBezTo>
                  <a:pt x="274311" y="499020"/>
                  <a:pt x="272558" y="500523"/>
                  <a:pt x="271180" y="499020"/>
                </a:cubicBezTo>
                <a:lnTo>
                  <a:pt x="226714" y="451548"/>
                </a:lnTo>
                <a:cubicBezTo>
                  <a:pt x="225750" y="450534"/>
                  <a:pt x="225750" y="448930"/>
                  <a:pt x="226714" y="447916"/>
                </a:cubicBezTo>
                <a:close/>
                <a:moveTo>
                  <a:pt x="51356" y="226839"/>
                </a:moveTo>
                <a:lnTo>
                  <a:pt x="98703" y="271055"/>
                </a:lnTo>
                <a:cubicBezTo>
                  <a:pt x="100081" y="272433"/>
                  <a:pt x="98703" y="274186"/>
                  <a:pt x="96824" y="274186"/>
                </a:cubicBezTo>
                <a:lnTo>
                  <a:pt x="62379" y="274186"/>
                </a:lnTo>
                <a:cubicBezTo>
                  <a:pt x="73389" y="359022"/>
                  <a:pt x="139837" y="425984"/>
                  <a:pt x="224585" y="437645"/>
                </a:cubicBezTo>
                <a:cubicBezTo>
                  <a:pt x="215316" y="447540"/>
                  <a:pt x="214189" y="450170"/>
                  <a:pt x="223833" y="461193"/>
                </a:cubicBezTo>
                <a:cubicBezTo>
                  <a:pt x="126434" y="448955"/>
                  <a:pt x="50016" y="371710"/>
                  <a:pt x="38831" y="274186"/>
                </a:cubicBezTo>
                <a:lnTo>
                  <a:pt x="2131" y="274186"/>
                </a:lnTo>
                <a:cubicBezTo>
                  <a:pt x="252" y="274186"/>
                  <a:pt x="-1126" y="272433"/>
                  <a:pt x="252" y="271055"/>
                </a:cubicBezTo>
                <a:lnTo>
                  <a:pt x="47599" y="226839"/>
                </a:lnTo>
                <a:cubicBezTo>
                  <a:pt x="48701" y="225963"/>
                  <a:pt x="50254" y="225963"/>
                  <a:pt x="51356" y="226839"/>
                </a:cubicBezTo>
                <a:close/>
                <a:moveTo>
                  <a:pt x="272432" y="51481"/>
                </a:moveTo>
                <a:lnTo>
                  <a:pt x="228217" y="98828"/>
                </a:lnTo>
                <a:cubicBezTo>
                  <a:pt x="226840" y="100331"/>
                  <a:pt x="224960" y="98828"/>
                  <a:pt x="224960" y="96949"/>
                </a:cubicBezTo>
                <a:lnTo>
                  <a:pt x="224960" y="61752"/>
                </a:lnTo>
                <a:cubicBezTo>
                  <a:pt x="139862" y="73138"/>
                  <a:pt x="73063" y="140313"/>
                  <a:pt x="62128" y="225462"/>
                </a:cubicBezTo>
                <a:cubicBezTo>
                  <a:pt x="53360" y="217570"/>
                  <a:pt x="49602" y="212936"/>
                  <a:pt x="38831" y="223207"/>
                </a:cubicBezTo>
                <a:cubicBezTo>
                  <a:pt x="50955" y="126171"/>
                  <a:pt x="127624" y="49878"/>
                  <a:pt x="224710" y="38204"/>
                </a:cubicBezTo>
                <a:lnTo>
                  <a:pt x="224710" y="2256"/>
                </a:lnTo>
                <a:cubicBezTo>
                  <a:pt x="224710" y="502"/>
                  <a:pt x="226589" y="-1001"/>
                  <a:pt x="227967" y="502"/>
                </a:cubicBezTo>
                <a:lnTo>
                  <a:pt x="272182" y="47849"/>
                </a:lnTo>
                <a:cubicBezTo>
                  <a:pt x="273522" y="48713"/>
                  <a:pt x="273898" y="50492"/>
                  <a:pt x="273034" y="51832"/>
                </a:cubicBezTo>
                <a:cubicBezTo>
                  <a:pt x="273009" y="51882"/>
                  <a:pt x="272971" y="51932"/>
                  <a:pt x="272934" y="51982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369054-49B9-8FB4-3251-7C189E849865}"/>
              </a:ext>
            </a:extLst>
          </p:cNvPr>
          <p:cNvSpPr/>
          <p:nvPr/>
        </p:nvSpPr>
        <p:spPr>
          <a:xfrm>
            <a:off x="6668669" y="2286615"/>
            <a:ext cx="464573" cy="547067"/>
          </a:xfrm>
          <a:custGeom>
            <a:avLst/>
            <a:gdLst>
              <a:gd name="connsiteX0" fmla="*/ 275632 w 464573"/>
              <a:gd name="connsiteY0" fmla="*/ 260668 h 547067"/>
              <a:gd name="connsiteX1" fmla="*/ 344648 w 464573"/>
              <a:gd name="connsiteY1" fmla="*/ 191652 h 547067"/>
              <a:gd name="connsiteX2" fmla="*/ 350159 w 464573"/>
              <a:gd name="connsiteY2" fmla="*/ 214950 h 547067"/>
              <a:gd name="connsiteX3" fmla="*/ 288909 w 464573"/>
              <a:gd name="connsiteY3" fmla="*/ 276200 h 547067"/>
              <a:gd name="connsiteX4" fmla="*/ 275632 w 464573"/>
              <a:gd name="connsiteY4" fmla="*/ 260668 h 547067"/>
              <a:gd name="connsiteX5" fmla="*/ 94637 w 464573"/>
              <a:gd name="connsiteY5" fmla="*/ 254907 h 547067"/>
              <a:gd name="connsiteX6" fmla="*/ 257507 w 464573"/>
              <a:gd name="connsiteY6" fmla="*/ 369741 h 547067"/>
              <a:gd name="connsiteX7" fmla="*/ 372342 w 464573"/>
              <a:gd name="connsiteY7" fmla="*/ 206871 h 547067"/>
              <a:gd name="connsiteX8" fmla="*/ 209471 w 464573"/>
              <a:gd name="connsiteY8" fmla="*/ 92036 h 547067"/>
              <a:gd name="connsiteX9" fmla="*/ 209246 w 464573"/>
              <a:gd name="connsiteY9" fmla="*/ 92074 h 547067"/>
              <a:gd name="connsiteX10" fmla="*/ 94637 w 464573"/>
              <a:gd name="connsiteY10" fmla="*/ 254907 h 547067"/>
              <a:gd name="connsiteX11" fmla="*/ 52301 w 464573"/>
              <a:gd name="connsiteY11" fmla="*/ 460201 h 547067"/>
              <a:gd name="connsiteX12" fmla="*/ 11969 w 464573"/>
              <a:gd name="connsiteY12" fmla="*/ 519321 h 547067"/>
              <a:gd name="connsiteX13" fmla="*/ 13333 w 464573"/>
              <a:gd name="connsiteY13" fmla="*/ 527000 h 547067"/>
              <a:gd name="connsiteX14" fmla="*/ 13472 w 464573"/>
              <a:gd name="connsiteY14" fmla="*/ 527087 h 547067"/>
              <a:gd name="connsiteX15" fmla="*/ 41027 w 464573"/>
              <a:gd name="connsiteY15" fmla="*/ 546001 h 547067"/>
              <a:gd name="connsiteX16" fmla="*/ 48919 w 464573"/>
              <a:gd name="connsiteY16" fmla="*/ 544498 h 547067"/>
              <a:gd name="connsiteX17" fmla="*/ 106411 w 464573"/>
              <a:gd name="connsiteY17" fmla="*/ 460201 h 547067"/>
              <a:gd name="connsiteX18" fmla="*/ 423433 w 464573"/>
              <a:gd name="connsiteY18" fmla="*/ 460201 h 547067"/>
              <a:gd name="connsiteX19" fmla="*/ 423433 w 464573"/>
              <a:gd name="connsiteY19" fmla="*/ 464334 h 547067"/>
              <a:gd name="connsiteX20" fmla="*/ 464267 w 464573"/>
              <a:gd name="connsiteY20" fmla="*/ 453562 h 547067"/>
              <a:gd name="connsiteX21" fmla="*/ 423433 w 464573"/>
              <a:gd name="connsiteY21" fmla="*/ 442665 h 547067"/>
              <a:gd name="connsiteX22" fmla="*/ 423433 w 464573"/>
              <a:gd name="connsiteY22" fmla="*/ 447675 h 547067"/>
              <a:gd name="connsiteX23" fmla="*/ 115555 w 464573"/>
              <a:gd name="connsiteY23" fmla="*/ 447675 h 547067"/>
              <a:gd name="connsiteX24" fmla="*/ 139729 w 464573"/>
              <a:gd name="connsiteY24" fmla="*/ 412353 h 547067"/>
              <a:gd name="connsiteX25" fmla="*/ 138226 w 464573"/>
              <a:gd name="connsiteY25" fmla="*/ 404462 h 547067"/>
              <a:gd name="connsiteX26" fmla="*/ 135846 w 464573"/>
              <a:gd name="connsiteY26" fmla="*/ 402834 h 547067"/>
              <a:gd name="connsiteX27" fmla="*/ 164655 w 464573"/>
              <a:gd name="connsiteY27" fmla="*/ 359996 h 547067"/>
              <a:gd name="connsiteX28" fmla="*/ 141357 w 464573"/>
              <a:gd name="connsiteY28" fmla="*/ 344464 h 547067"/>
              <a:gd name="connsiteX29" fmla="*/ 112674 w 464573"/>
              <a:gd name="connsiteY29" fmla="*/ 387051 h 547067"/>
              <a:gd name="connsiteX30" fmla="*/ 111046 w 464573"/>
              <a:gd name="connsiteY30" fmla="*/ 385047 h 547067"/>
              <a:gd name="connsiteX31" fmla="*/ 103368 w 464573"/>
              <a:gd name="connsiteY31" fmla="*/ 386412 h 547067"/>
              <a:gd name="connsiteX32" fmla="*/ 103280 w 464573"/>
              <a:gd name="connsiteY32" fmla="*/ 386550 h 547067"/>
              <a:gd name="connsiteX33" fmla="*/ 60943 w 464573"/>
              <a:gd name="connsiteY33" fmla="*/ 447675 h 547067"/>
              <a:gd name="connsiteX34" fmla="*/ 17104 w 464573"/>
              <a:gd name="connsiteY34" fmla="*/ 447675 h 547067"/>
              <a:gd name="connsiteX35" fmla="*/ 17104 w 464573"/>
              <a:gd name="connsiteY35" fmla="*/ 40719 h 547067"/>
              <a:gd name="connsiteX36" fmla="*/ 21363 w 464573"/>
              <a:gd name="connsiteY36" fmla="*/ 40719 h 547067"/>
              <a:gd name="connsiteX37" fmla="*/ 10465 w 464573"/>
              <a:gd name="connsiteY37" fmla="*/ -114 h 547067"/>
              <a:gd name="connsiteX38" fmla="*/ -307 w 464573"/>
              <a:gd name="connsiteY38" fmla="*/ 40719 h 547067"/>
              <a:gd name="connsiteX39" fmla="*/ 3827 w 464573"/>
              <a:gd name="connsiteY39" fmla="*/ 40719 h 547067"/>
              <a:gd name="connsiteX40" fmla="*/ 3827 w 464573"/>
              <a:gd name="connsiteY40" fmla="*/ 460201 h 547067"/>
              <a:gd name="connsiteX41" fmla="*/ 114177 w 464573"/>
              <a:gd name="connsiteY41" fmla="*/ 250898 h 547067"/>
              <a:gd name="connsiteX42" fmla="*/ 254714 w 464573"/>
              <a:gd name="connsiteY42" fmla="*/ 349750 h 547067"/>
              <a:gd name="connsiteX43" fmla="*/ 353566 w 464573"/>
              <a:gd name="connsiteY43" fmla="*/ 209213 h 547067"/>
              <a:gd name="connsiteX44" fmla="*/ 213029 w 464573"/>
              <a:gd name="connsiteY44" fmla="*/ 110362 h 547067"/>
              <a:gd name="connsiteX45" fmla="*/ 213004 w 464573"/>
              <a:gd name="connsiteY45" fmla="*/ 110362 h 547067"/>
              <a:gd name="connsiteX46" fmla="*/ 114177 w 464573"/>
              <a:gd name="connsiteY46" fmla="*/ 250898 h 547067"/>
              <a:gd name="connsiteX47" fmla="*/ 179560 w 464573"/>
              <a:gd name="connsiteY47" fmla="*/ 196036 h 547067"/>
              <a:gd name="connsiteX48" fmla="*/ 196721 w 464573"/>
              <a:gd name="connsiteY48" fmla="*/ 212946 h 547067"/>
              <a:gd name="connsiteX49" fmla="*/ 179811 w 464573"/>
              <a:gd name="connsiteY49" fmla="*/ 230106 h 547067"/>
              <a:gd name="connsiteX50" fmla="*/ 162651 w 464573"/>
              <a:gd name="connsiteY50" fmla="*/ 213196 h 547067"/>
              <a:gd name="connsiteX51" fmla="*/ 162651 w 464573"/>
              <a:gd name="connsiteY51" fmla="*/ 213071 h 547067"/>
              <a:gd name="connsiteX52" fmla="*/ 179560 w 464573"/>
              <a:gd name="connsiteY52" fmla="*/ 196036 h 547067"/>
              <a:gd name="connsiteX53" fmla="*/ 268116 w 464573"/>
              <a:gd name="connsiteY53" fmla="*/ 263048 h 547067"/>
              <a:gd name="connsiteX54" fmla="*/ 251081 w 464573"/>
              <a:gd name="connsiteY54" fmla="*/ 280083 h 547067"/>
              <a:gd name="connsiteX55" fmla="*/ 268116 w 464573"/>
              <a:gd name="connsiteY55" fmla="*/ 297118 h 547067"/>
              <a:gd name="connsiteX56" fmla="*/ 285151 w 464573"/>
              <a:gd name="connsiteY56" fmla="*/ 280083 h 547067"/>
              <a:gd name="connsiteX57" fmla="*/ 268116 w 464573"/>
              <a:gd name="connsiteY57" fmla="*/ 263048 h 547067"/>
              <a:gd name="connsiteX58" fmla="*/ 400011 w 464573"/>
              <a:gd name="connsiteY58" fmla="*/ 134536 h 547067"/>
              <a:gd name="connsiteX59" fmla="*/ 417045 w 464573"/>
              <a:gd name="connsiteY59" fmla="*/ 151571 h 547067"/>
              <a:gd name="connsiteX60" fmla="*/ 400011 w 464573"/>
              <a:gd name="connsiteY60" fmla="*/ 168605 h 547067"/>
              <a:gd name="connsiteX61" fmla="*/ 382976 w 464573"/>
              <a:gd name="connsiteY61" fmla="*/ 151571 h 547067"/>
              <a:gd name="connsiteX62" fmla="*/ 400011 w 464573"/>
              <a:gd name="connsiteY62" fmla="*/ 134536 h 547067"/>
              <a:gd name="connsiteX63" fmla="*/ 81485 w 464573"/>
              <a:gd name="connsiteY63" fmla="*/ 315530 h 547067"/>
              <a:gd name="connsiteX64" fmla="*/ 98520 w 464573"/>
              <a:gd name="connsiteY64" fmla="*/ 332565 h 547067"/>
              <a:gd name="connsiteX65" fmla="*/ 81485 w 464573"/>
              <a:gd name="connsiteY65" fmla="*/ 349600 h 547067"/>
              <a:gd name="connsiteX66" fmla="*/ 64451 w 464573"/>
              <a:gd name="connsiteY66" fmla="*/ 332565 h 547067"/>
              <a:gd name="connsiteX67" fmla="*/ 81485 w 464573"/>
              <a:gd name="connsiteY67" fmla="*/ 315530 h 547067"/>
              <a:gd name="connsiteX68" fmla="*/ 365565 w 464573"/>
              <a:gd name="connsiteY68" fmla="*/ 171236 h 547067"/>
              <a:gd name="connsiteX69" fmla="*/ 379594 w 464573"/>
              <a:gd name="connsiteY69" fmla="*/ 157207 h 547067"/>
              <a:gd name="connsiteX70" fmla="*/ 393748 w 464573"/>
              <a:gd name="connsiteY70" fmla="*/ 171862 h 547067"/>
              <a:gd name="connsiteX71" fmla="*/ 373206 w 464573"/>
              <a:gd name="connsiteY71" fmla="*/ 192404 h 547067"/>
              <a:gd name="connsiteX72" fmla="*/ 365565 w 464573"/>
              <a:gd name="connsiteY72" fmla="*/ 171236 h 547067"/>
              <a:gd name="connsiteX73" fmla="*/ 247199 w 464573"/>
              <a:gd name="connsiteY73" fmla="*/ 278079 h 547067"/>
              <a:gd name="connsiteX74" fmla="*/ 189957 w 464573"/>
              <a:gd name="connsiteY74" fmla="*/ 232486 h 547067"/>
              <a:gd name="connsiteX75" fmla="*/ 200728 w 464573"/>
              <a:gd name="connsiteY75" fmla="*/ 214950 h 547067"/>
              <a:gd name="connsiteX76" fmla="*/ 259349 w 464573"/>
              <a:gd name="connsiteY76" fmla="*/ 261670 h 547067"/>
              <a:gd name="connsiteX77" fmla="*/ 246823 w 464573"/>
              <a:gd name="connsiteY77" fmla="*/ 278079 h 547067"/>
              <a:gd name="connsiteX78" fmla="*/ 173674 w 464573"/>
              <a:gd name="connsiteY78" fmla="*/ 233863 h 547067"/>
              <a:gd name="connsiteX79" fmla="*/ 130711 w 464573"/>
              <a:gd name="connsiteY79" fmla="*/ 286596 h 547067"/>
              <a:gd name="connsiteX80" fmla="*/ 121692 w 464573"/>
              <a:gd name="connsiteY80" fmla="*/ 265303 h 547067"/>
              <a:gd name="connsiteX81" fmla="*/ 159269 w 464573"/>
              <a:gd name="connsiteY81" fmla="*/ 219334 h 547067"/>
              <a:gd name="connsiteX82" fmla="*/ 173799 w 464573"/>
              <a:gd name="connsiteY82" fmla="*/ 233863 h 547067"/>
              <a:gd name="connsiteX83" fmla="*/ 111923 w 464573"/>
              <a:gd name="connsiteY83" fmla="*/ 309894 h 547067"/>
              <a:gd name="connsiteX84" fmla="*/ 100900 w 464573"/>
              <a:gd name="connsiteY84" fmla="*/ 323547 h 547067"/>
              <a:gd name="connsiteX85" fmla="*/ 84617 w 464573"/>
              <a:gd name="connsiteY85" fmla="*/ 311021 h 547067"/>
              <a:gd name="connsiteX86" fmla="*/ 101275 w 464573"/>
              <a:gd name="connsiteY86" fmla="*/ 290605 h 547067"/>
              <a:gd name="connsiteX87" fmla="*/ 111923 w 464573"/>
              <a:gd name="connsiteY87" fmla="*/ 309894 h 54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64573" h="547067">
                <a:moveTo>
                  <a:pt x="275632" y="260668"/>
                </a:moveTo>
                <a:lnTo>
                  <a:pt x="344648" y="191652"/>
                </a:lnTo>
                <a:cubicBezTo>
                  <a:pt x="347291" y="199205"/>
                  <a:pt x="349144" y="207009"/>
                  <a:pt x="350159" y="214950"/>
                </a:cubicBezTo>
                <a:lnTo>
                  <a:pt x="288909" y="276200"/>
                </a:lnTo>
                <a:cubicBezTo>
                  <a:pt x="287443" y="269086"/>
                  <a:pt x="282433" y="263224"/>
                  <a:pt x="275632" y="260668"/>
                </a:cubicBezTo>
                <a:close/>
                <a:moveTo>
                  <a:pt x="94637" y="254907"/>
                </a:moveTo>
                <a:cubicBezTo>
                  <a:pt x="107902" y="331588"/>
                  <a:pt x="180825" y="383006"/>
                  <a:pt x="257507" y="369741"/>
                </a:cubicBezTo>
                <a:cubicBezTo>
                  <a:pt x="334189" y="356464"/>
                  <a:pt x="385606" y="283553"/>
                  <a:pt x="372342" y="206871"/>
                </a:cubicBezTo>
                <a:cubicBezTo>
                  <a:pt x="359077" y="130177"/>
                  <a:pt x="286153" y="78772"/>
                  <a:pt x="209471" y="92036"/>
                </a:cubicBezTo>
                <a:cubicBezTo>
                  <a:pt x="209396" y="92049"/>
                  <a:pt x="209321" y="92061"/>
                  <a:pt x="209246" y="92074"/>
                </a:cubicBezTo>
                <a:cubicBezTo>
                  <a:pt x="132665" y="105451"/>
                  <a:pt x="81385" y="178313"/>
                  <a:pt x="94637" y="254907"/>
                </a:cubicBezTo>
                <a:close/>
                <a:moveTo>
                  <a:pt x="52301" y="460201"/>
                </a:moveTo>
                <a:lnTo>
                  <a:pt x="11969" y="519321"/>
                </a:lnTo>
                <a:cubicBezTo>
                  <a:pt x="10227" y="521814"/>
                  <a:pt x="10841" y="525259"/>
                  <a:pt x="13333" y="527000"/>
                </a:cubicBezTo>
                <a:cubicBezTo>
                  <a:pt x="13384" y="527025"/>
                  <a:pt x="13421" y="527062"/>
                  <a:pt x="13472" y="527087"/>
                </a:cubicBezTo>
                <a:lnTo>
                  <a:pt x="41027" y="546001"/>
                </a:lnTo>
                <a:cubicBezTo>
                  <a:pt x="43633" y="547717"/>
                  <a:pt x="47127" y="547053"/>
                  <a:pt x="48919" y="544498"/>
                </a:cubicBezTo>
                <a:lnTo>
                  <a:pt x="106411" y="460201"/>
                </a:lnTo>
                <a:lnTo>
                  <a:pt x="423433" y="460201"/>
                </a:lnTo>
                <a:lnTo>
                  <a:pt x="423433" y="464334"/>
                </a:lnTo>
                <a:lnTo>
                  <a:pt x="464267" y="453562"/>
                </a:lnTo>
                <a:lnTo>
                  <a:pt x="423433" y="442665"/>
                </a:lnTo>
                <a:lnTo>
                  <a:pt x="423433" y="447675"/>
                </a:lnTo>
                <a:lnTo>
                  <a:pt x="115555" y="447675"/>
                </a:lnTo>
                <a:lnTo>
                  <a:pt x="139729" y="412353"/>
                </a:lnTo>
                <a:cubicBezTo>
                  <a:pt x="141383" y="409735"/>
                  <a:pt x="140719" y="406291"/>
                  <a:pt x="138226" y="404462"/>
                </a:cubicBezTo>
                <a:lnTo>
                  <a:pt x="135846" y="402834"/>
                </a:lnTo>
                <a:lnTo>
                  <a:pt x="164655" y="359996"/>
                </a:lnTo>
                <a:cubicBezTo>
                  <a:pt x="156413" y="355587"/>
                  <a:pt x="148610" y="350376"/>
                  <a:pt x="141357" y="344464"/>
                </a:cubicBezTo>
                <a:lnTo>
                  <a:pt x="112674" y="387051"/>
                </a:lnTo>
                <a:lnTo>
                  <a:pt x="111046" y="385047"/>
                </a:lnTo>
                <a:cubicBezTo>
                  <a:pt x="108553" y="383306"/>
                  <a:pt x="105109" y="383920"/>
                  <a:pt x="103368" y="386412"/>
                </a:cubicBezTo>
                <a:cubicBezTo>
                  <a:pt x="103343" y="386463"/>
                  <a:pt x="103305" y="386500"/>
                  <a:pt x="103280" y="386550"/>
                </a:cubicBezTo>
                <a:lnTo>
                  <a:pt x="60943" y="447675"/>
                </a:lnTo>
                <a:lnTo>
                  <a:pt x="17104" y="447675"/>
                </a:lnTo>
                <a:lnTo>
                  <a:pt x="17104" y="40719"/>
                </a:lnTo>
                <a:lnTo>
                  <a:pt x="21363" y="40719"/>
                </a:lnTo>
                <a:lnTo>
                  <a:pt x="10465" y="-114"/>
                </a:lnTo>
                <a:lnTo>
                  <a:pt x="-307" y="40719"/>
                </a:lnTo>
                <a:lnTo>
                  <a:pt x="3827" y="40719"/>
                </a:lnTo>
                <a:lnTo>
                  <a:pt x="3827" y="460201"/>
                </a:lnTo>
                <a:close/>
                <a:moveTo>
                  <a:pt x="114177" y="250898"/>
                </a:moveTo>
                <a:cubicBezTo>
                  <a:pt x="125688" y="317008"/>
                  <a:pt x="188616" y="361261"/>
                  <a:pt x="254714" y="349750"/>
                </a:cubicBezTo>
                <a:cubicBezTo>
                  <a:pt x="320824" y="338239"/>
                  <a:pt x="365077" y="275311"/>
                  <a:pt x="353566" y="209213"/>
                </a:cubicBezTo>
                <a:cubicBezTo>
                  <a:pt x="342055" y="143103"/>
                  <a:pt x="279139" y="98850"/>
                  <a:pt x="213029" y="110362"/>
                </a:cubicBezTo>
                <a:cubicBezTo>
                  <a:pt x="213016" y="110362"/>
                  <a:pt x="213016" y="110362"/>
                  <a:pt x="213004" y="110362"/>
                </a:cubicBezTo>
                <a:cubicBezTo>
                  <a:pt x="146906" y="121885"/>
                  <a:pt x="102666" y="184801"/>
                  <a:pt x="114177" y="250898"/>
                </a:cubicBezTo>
                <a:close/>
                <a:moveTo>
                  <a:pt x="179560" y="196036"/>
                </a:moveTo>
                <a:cubicBezTo>
                  <a:pt x="188967" y="195961"/>
                  <a:pt x="196645" y="203539"/>
                  <a:pt x="196721" y="212946"/>
                </a:cubicBezTo>
                <a:cubicBezTo>
                  <a:pt x="196783" y="222353"/>
                  <a:pt x="189218" y="230031"/>
                  <a:pt x="179811" y="230106"/>
                </a:cubicBezTo>
                <a:cubicBezTo>
                  <a:pt x="170405" y="230168"/>
                  <a:pt x="162714" y="222603"/>
                  <a:pt x="162651" y="213196"/>
                </a:cubicBezTo>
                <a:cubicBezTo>
                  <a:pt x="162651" y="213159"/>
                  <a:pt x="162651" y="213109"/>
                  <a:pt x="162651" y="213071"/>
                </a:cubicBezTo>
                <a:cubicBezTo>
                  <a:pt x="162651" y="203714"/>
                  <a:pt x="170204" y="196099"/>
                  <a:pt x="179560" y="196036"/>
                </a:cubicBezTo>
                <a:close/>
                <a:moveTo>
                  <a:pt x="268116" y="263048"/>
                </a:moveTo>
                <a:cubicBezTo>
                  <a:pt x="258710" y="263048"/>
                  <a:pt x="251081" y="270676"/>
                  <a:pt x="251081" y="280083"/>
                </a:cubicBezTo>
                <a:cubicBezTo>
                  <a:pt x="251081" y="289490"/>
                  <a:pt x="258710" y="297118"/>
                  <a:pt x="268116" y="297118"/>
                </a:cubicBezTo>
                <a:cubicBezTo>
                  <a:pt x="277523" y="297118"/>
                  <a:pt x="285151" y="289490"/>
                  <a:pt x="285151" y="280083"/>
                </a:cubicBezTo>
                <a:cubicBezTo>
                  <a:pt x="285151" y="270676"/>
                  <a:pt x="277523" y="263048"/>
                  <a:pt x="268116" y="263048"/>
                </a:cubicBezTo>
                <a:close/>
                <a:moveTo>
                  <a:pt x="400011" y="134536"/>
                </a:moveTo>
                <a:cubicBezTo>
                  <a:pt x="409417" y="134536"/>
                  <a:pt x="417045" y="142164"/>
                  <a:pt x="417045" y="151571"/>
                </a:cubicBezTo>
                <a:cubicBezTo>
                  <a:pt x="417045" y="160977"/>
                  <a:pt x="409417" y="168605"/>
                  <a:pt x="400011" y="168605"/>
                </a:cubicBezTo>
                <a:cubicBezTo>
                  <a:pt x="390604" y="168605"/>
                  <a:pt x="382976" y="160977"/>
                  <a:pt x="382976" y="151571"/>
                </a:cubicBezTo>
                <a:cubicBezTo>
                  <a:pt x="382976" y="142164"/>
                  <a:pt x="390604" y="134536"/>
                  <a:pt x="400011" y="134536"/>
                </a:cubicBezTo>
                <a:close/>
                <a:moveTo>
                  <a:pt x="81485" y="315530"/>
                </a:moveTo>
                <a:cubicBezTo>
                  <a:pt x="90892" y="315530"/>
                  <a:pt x="98520" y="323158"/>
                  <a:pt x="98520" y="332565"/>
                </a:cubicBezTo>
                <a:cubicBezTo>
                  <a:pt x="98520" y="341972"/>
                  <a:pt x="90892" y="349600"/>
                  <a:pt x="81485" y="349600"/>
                </a:cubicBezTo>
                <a:cubicBezTo>
                  <a:pt x="72078" y="349600"/>
                  <a:pt x="64451" y="341972"/>
                  <a:pt x="64451" y="332565"/>
                </a:cubicBezTo>
                <a:cubicBezTo>
                  <a:pt x="64451" y="323158"/>
                  <a:pt x="72078" y="315530"/>
                  <a:pt x="81485" y="315530"/>
                </a:cubicBezTo>
                <a:close/>
                <a:moveTo>
                  <a:pt x="365565" y="171236"/>
                </a:moveTo>
                <a:lnTo>
                  <a:pt x="379594" y="157207"/>
                </a:lnTo>
                <a:cubicBezTo>
                  <a:pt x="381473" y="164196"/>
                  <a:pt x="386822" y="169745"/>
                  <a:pt x="393748" y="171862"/>
                </a:cubicBezTo>
                <a:lnTo>
                  <a:pt x="373206" y="192404"/>
                </a:lnTo>
                <a:cubicBezTo>
                  <a:pt x="371189" y="185164"/>
                  <a:pt x="368634" y="178087"/>
                  <a:pt x="365565" y="171236"/>
                </a:cubicBezTo>
                <a:close/>
                <a:moveTo>
                  <a:pt x="247199" y="278079"/>
                </a:moveTo>
                <a:lnTo>
                  <a:pt x="189957" y="232486"/>
                </a:lnTo>
                <a:cubicBezTo>
                  <a:pt x="196370" y="228928"/>
                  <a:pt x="200465" y="222277"/>
                  <a:pt x="200728" y="214950"/>
                </a:cubicBezTo>
                <a:lnTo>
                  <a:pt x="259349" y="261670"/>
                </a:lnTo>
                <a:cubicBezTo>
                  <a:pt x="252572" y="264551"/>
                  <a:pt x="247825" y="270789"/>
                  <a:pt x="246823" y="278079"/>
                </a:cubicBezTo>
                <a:close/>
                <a:moveTo>
                  <a:pt x="173674" y="233863"/>
                </a:moveTo>
                <a:lnTo>
                  <a:pt x="130711" y="286596"/>
                </a:lnTo>
                <a:cubicBezTo>
                  <a:pt x="127028" y="279807"/>
                  <a:pt x="123997" y="272680"/>
                  <a:pt x="121692" y="265303"/>
                </a:cubicBezTo>
                <a:lnTo>
                  <a:pt x="159269" y="219334"/>
                </a:lnTo>
                <a:cubicBezTo>
                  <a:pt x="161273" y="226361"/>
                  <a:pt x="166772" y="231860"/>
                  <a:pt x="173799" y="233863"/>
                </a:cubicBezTo>
                <a:close/>
                <a:moveTo>
                  <a:pt x="111923" y="309894"/>
                </a:moveTo>
                <a:lnTo>
                  <a:pt x="100900" y="323547"/>
                </a:lnTo>
                <a:cubicBezTo>
                  <a:pt x="97981" y="316858"/>
                  <a:pt x="91831" y="312123"/>
                  <a:pt x="84617" y="311021"/>
                </a:cubicBezTo>
                <a:lnTo>
                  <a:pt x="101275" y="290605"/>
                </a:lnTo>
                <a:cubicBezTo>
                  <a:pt x="104269" y="297318"/>
                  <a:pt x="107839" y="303781"/>
                  <a:pt x="111923" y="309894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883288-B4B7-4F44-A339-66860B3511B9}"/>
              </a:ext>
            </a:extLst>
          </p:cNvPr>
          <p:cNvSpPr/>
          <p:nvPr/>
        </p:nvSpPr>
        <p:spPr>
          <a:xfrm>
            <a:off x="5154946" y="2286257"/>
            <a:ext cx="364723" cy="496120"/>
          </a:xfrm>
          <a:custGeom>
            <a:avLst/>
            <a:gdLst>
              <a:gd name="connsiteX0" fmla="*/ 46547 w 364723"/>
              <a:gd name="connsiteY0" fmla="*/ 156689 h 496120"/>
              <a:gd name="connsiteX1" fmla="*/ 64082 w 364723"/>
              <a:gd name="connsiteY1" fmla="*/ 179110 h 496120"/>
              <a:gd name="connsiteX2" fmla="*/ 142242 w 364723"/>
              <a:gd name="connsiteY2" fmla="*/ 289084 h 496120"/>
              <a:gd name="connsiteX3" fmla="*/ 123830 w 364723"/>
              <a:gd name="connsiteY3" fmla="*/ 302487 h 496120"/>
              <a:gd name="connsiteX4" fmla="*/ 46547 w 364723"/>
              <a:gd name="connsiteY4" fmla="*/ 156689 h 496120"/>
              <a:gd name="connsiteX5" fmla="*/ 196854 w 364723"/>
              <a:gd name="connsiteY5" fmla="*/ 319521 h 496120"/>
              <a:gd name="connsiteX6" fmla="*/ 196854 w 364723"/>
              <a:gd name="connsiteY6" fmla="*/ 367494 h 496120"/>
              <a:gd name="connsiteX7" fmla="*/ 169548 w 364723"/>
              <a:gd name="connsiteY7" fmla="*/ 367494 h 496120"/>
              <a:gd name="connsiteX8" fmla="*/ 169548 w 364723"/>
              <a:gd name="connsiteY8" fmla="*/ 319647 h 496120"/>
              <a:gd name="connsiteX9" fmla="*/ 196854 w 364723"/>
              <a:gd name="connsiteY9" fmla="*/ 319647 h 496120"/>
              <a:gd name="connsiteX10" fmla="*/ 319604 w 364723"/>
              <a:gd name="connsiteY10" fmla="*/ 227208 h 496120"/>
              <a:gd name="connsiteX11" fmla="*/ 313592 w 364723"/>
              <a:gd name="connsiteY11" fmla="*/ 241487 h 496120"/>
              <a:gd name="connsiteX12" fmla="*/ 345532 w 364723"/>
              <a:gd name="connsiteY12" fmla="*/ 345825 h 496120"/>
              <a:gd name="connsiteX13" fmla="*/ 192094 w 364723"/>
              <a:gd name="connsiteY13" fmla="*/ 277185 h 496120"/>
              <a:gd name="connsiteX14" fmla="*/ 276892 w 364723"/>
              <a:gd name="connsiteY14" fmla="*/ 192387 h 496120"/>
              <a:gd name="connsiteX15" fmla="*/ 289418 w 364723"/>
              <a:gd name="connsiteY15" fmla="*/ 208419 h 496120"/>
              <a:gd name="connsiteX16" fmla="*/ 292674 w 364723"/>
              <a:gd name="connsiteY16" fmla="*/ 191635 h 496120"/>
              <a:gd name="connsiteX17" fmla="*/ 285159 w 364723"/>
              <a:gd name="connsiteY17" fmla="*/ 182366 h 496120"/>
              <a:gd name="connsiteX18" fmla="*/ 354425 w 364723"/>
              <a:gd name="connsiteY18" fmla="*/ 9639 h 496120"/>
              <a:gd name="connsiteX19" fmla="*/ 230923 w 364723"/>
              <a:gd name="connsiteY19" fmla="*/ 41704 h 496120"/>
              <a:gd name="connsiteX20" fmla="*/ 245453 w 364723"/>
              <a:gd name="connsiteY20" fmla="*/ 47716 h 496120"/>
              <a:gd name="connsiteX21" fmla="*/ 345657 w 364723"/>
              <a:gd name="connsiteY21" fmla="*/ 18782 h 496120"/>
              <a:gd name="connsiteX22" fmla="*/ 277017 w 364723"/>
              <a:gd name="connsiteY22" fmla="*/ 172221 h 496120"/>
              <a:gd name="connsiteX23" fmla="*/ 192219 w 364723"/>
              <a:gd name="connsiteY23" fmla="*/ 87422 h 496120"/>
              <a:gd name="connsiteX24" fmla="*/ 214014 w 364723"/>
              <a:gd name="connsiteY24" fmla="*/ 70137 h 496120"/>
              <a:gd name="connsiteX25" fmla="*/ 197730 w 364723"/>
              <a:gd name="connsiteY25" fmla="*/ 66254 h 496120"/>
              <a:gd name="connsiteX26" fmla="*/ 182073 w 364723"/>
              <a:gd name="connsiteY26" fmla="*/ 78780 h 496120"/>
              <a:gd name="connsiteX27" fmla="*/ 167669 w 364723"/>
              <a:gd name="connsiteY27" fmla="*/ 67131 h 496120"/>
              <a:gd name="connsiteX28" fmla="*/ 151761 w 364723"/>
              <a:gd name="connsiteY28" fmla="*/ 71139 h 496120"/>
              <a:gd name="connsiteX29" fmla="*/ 172053 w 364723"/>
              <a:gd name="connsiteY29" fmla="*/ 87297 h 496120"/>
              <a:gd name="connsiteX30" fmla="*/ 87255 w 364723"/>
              <a:gd name="connsiteY30" fmla="*/ 172095 h 496120"/>
              <a:gd name="connsiteX31" fmla="*/ 18615 w 364723"/>
              <a:gd name="connsiteY31" fmla="*/ 18657 h 496120"/>
              <a:gd name="connsiteX32" fmla="*/ 117191 w 364723"/>
              <a:gd name="connsiteY32" fmla="*/ 46840 h 496120"/>
              <a:gd name="connsiteX33" fmla="*/ 131846 w 364723"/>
              <a:gd name="connsiteY33" fmla="*/ 40827 h 496120"/>
              <a:gd name="connsiteX34" fmla="*/ 9471 w 364723"/>
              <a:gd name="connsiteY34" fmla="*/ 9513 h 496120"/>
              <a:gd name="connsiteX35" fmla="*/ 78737 w 364723"/>
              <a:gd name="connsiteY35" fmla="*/ 182241 h 496120"/>
              <a:gd name="connsiteX36" fmla="*/ 72475 w 364723"/>
              <a:gd name="connsiteY36" fmla="*/ 189756 h 496120"/>
              <a:gd name="connsiteX37" fmla="*/ 75606 w 364723"/>
              <a:gd name="connsiteY37" fmla="*/ 206666 h 496120"/>
              <a:gd name="connsiteX38" fmla="*/ 87255 w 364723"/>
              <a:gd name="connsiteY38" fmla="*/ 192261 h 496120"/>
              <a:gd name="connsiteX39" fmla="*/ 172053 w 364723"/>
              <a:gd name="connsiteY39" fmla="*/ 277060 h 496120"/>
              <a:gd name="connsiteX40" fmla="*/ 18615 w 364723"/>
              <a:gd name="connsiteY40" fmla="*/ 345700 h 496120"/>
              <a:gd name="connsiteX41" fmla="*/ 52308 w 364723"/>
              <a:gd name="connsiteY41" fmla="*/ 238606 h 496120"/>
              <a:gd name="connsiteX42" fmla="*/ 46421 w 364723"/>
              <a:gd name="connsiteY42" fmla="*/ 224202 h 496120"/>
              <a:gd name="connsiteX43" fmla="*/ 9471 w 364723"/>
              <a:gd name="connsiteY43" fmla="*/ 354843 h 496120"/>
              <a:gd name="connsiteX44" fmla="*/ 182073 w 364723"/>
              <a:gd name="connsiteY44" fmla="*/ 285577 h 496120"/>
              <a:gd name="connsiteX45" fmla="*/ 354801 w 364723"/>
              <a:gd name="connsiteY45" fmla="*/ 354843 h 496120"/>
              <a:gd name="connsiteX46" fmla="*/ 319729 w 364723"/>
              <a:gd name="connsiteY46" fmla="*/ 227083 h 496120"/>
              <a:gd name="connsiteX47" fmla="*/ 95522 w 364723"/>
              <a:gd name="connsiteY47" fmla="*/ 182366 h 496120"/>
              <a:gd name="connsiteX48" fmla="*/ 181948 w 364723"/>
              <a:gd name="connsiteY48" fmla="*/ 268793 h 496120"/>
              <a:gd name="connsiteX49" fmla="*/ 268374 w 364723"/>
              <a:gd name="connsiteY49" fmla="*/ 182366 h 496120"/>
              <a:gd name="connsiteX50" fmla="*/ 181948 w 364723"/>
              <a:gd name="connsiteY50" fmla="*/ 95940 h 496120"/>
              <a:gd name="connsiteX51" fmla="*/ 95522 w 364723"/>
              <a:gd name="connsiteY51" fmla="*/ 182366 h 496120"/>
              <a:gd name="connsiteX52" fmla="*/ 166917 w 364723"/>
              <a:gd name="connsiteY52" fmla="*/ 372880 h 496120"/>
              <a:gd name="connsiteX53" fmla="*/ 197981 w 364723"/>
              <a:gd name="connsiteY53" fmla="*/ 372880 h 496120"/>
              <a:gd name="connsiteX54" fmla="*/ 204244 w 364723"/>
              <a:gd name="connsiteY54" fmla="*/ 379143 h 496120"/>
              <a:gd name="connsiteX55" fmla="*/ 204244 w 364723"/>
              <a:gd name="connsiteY55" fmla="*/ 489869 h 496120"/>
              <a:gd name="connsiteX56" fmla="*/ 197981 w 364723"/>
              <a:gd name="connsiteY56" fmla="*/ 496007 h 496120"/>
              <a:gd name="connsiteX57" fmla="*/ 166917 w 364723"/>
              <a:gd name="connsiteY57" fmla="*/ 496007 h 496120"/>
              <a:gd name="connsiteX58" fmla="*/ 160654 w 364723"/>
              <a:gd name="connsiteY58" fmla="*/ 489869 h 496120"/>
              <a:gd name="connsiteX59" fmla="*/ 160654 w 364723"/>
              <a:gd name="connsiteY59" fmla="*/ 379143 h 496120"/>
              <a:gd name="connsiteX60" fmla="*/ 166917 w 364723"/>
              <a:gd name="connsiteY60" fmla="*/ 372880 h 496120"/>
              <a:gd name="connsiteX61" fmla="*/ 181447 w 364723"/>
              <a:gd name="connsiteY61" fmla="*/ 150676 h 496120"/>
              <a:gd name="connsiteX62" fmla="*/ 213012 w 364723"/>
              <a:gd name="connsiteY62" fmla="*/ 182241 h 496120"/>
              <a:gd name="connsiteX63" fmla="*/ 181447 w 364723"/>
              <a:gd name="connsiteY63" fmla="*/ 213805 h 496120"/>
              <a:gd name="connsiteX64" fmla="*/ 149883 w 364723"/>
              <a:gd name="connsiteY64" fmla="*/ 182241 h 496120"/>
              <a:gd name="connsiteX65" fmla="*/ 181447 w 364723"/>
              <a:gd name="connsiteY65" fmla="*/ 150676 h 496120"/>
              <a:gd name="connsiteX66" fmla="*/ 168921 w 364723"/>
              <a:gd name="connsiteY66" fmla="*/ 162075 h 496120"/>
              <a:gd name="connsiteX67" fmla="*/ 176688 w 364723"/>
              <a:gd name="connsiteY67" fmla="*/ 169590 h 496120"/>
              <a:gd name="connsiteX68" fmla="*/ 169172 w 364723"/>
              <a:gd name="connsiteY68" fmla="*/ 177356 h 496120"/>
              <a:gd name="connsiteX69" fmla="*/ 161406 w 364723"/>
              <a:gd name="connsiteY69" fmla="*/ 169841 h 496120"/>
              <a:gd name="connsiteX70" fmla="*/ 161406 w 364723"/>
              <a:gd name="connsiteY70" fmla="*/ 169715 h 496120"/>
              <a:gd name="connsiteX71" fmla="*/ 168796 w 364723"/>
              <a:gd name="connsiteY71" fmla="*/ 162075 h 496120"/>
              <a:gd name="connsiteX72" fmla="*/ 168921 w 364723"/>
              <a:gd name="connsiteY72" fmla="*/ 162075 h 496120"/>
              <a:gd name="connsiteX73" fmla="*/ 182324 w 364723"/>
              <a:gd name="connsiteY73" fmla="*/ 296600 h 496120"/>
              <a:gd name="connsiteX74" fmla="*/ 204494 w 364723"/>
              <a:gd name="connsiteY74" fmla="*/ 313760 h 496120"/>
              <a:gd name="connsiteX75" fmla="*/ 160529 w 364723"/>
              <a:gd name="connsiteY75" fmla="*/ 313760 h 496120"/>
              <a:gd name="connsiteX76" fmla="*/ 182324 w 364723"/>
              <a:gd name="connsiteY76" fmla="*/ 296600 h 496120"/>
              <a:gd name="connsiteX77" fmla="*/ 57945 w 364723"/>
              <a:gd name="connsiteY77" fmla="*/ 119738 h 496120"/>
              <a:gd name="connsiteX78" fmla="*/ 241445 w 364723"/>
              <a:gd name="connsiteY78" fmla="*/ 54192 h 496120"/>
              <a:gd name="connsiteX79" fmla="*/ 306077 w 364723"/>
              <a:gd name="connsiteY79" fmla="*/ 117860 h 496120"/>
              <a:gd name="connsiteX80" fmla="*/ 293551 w 364723"/>
              <a:gd name="connsiteY80" fmla="*/ 135646 h 496120"/>
              <a:gd name="connsiteX81" fmla="*/ 139912 w 364723"/>
              <a:gd name="connsiteY81" fmla="*/ 67419 h 496120"/>
              <a:gd name="connsiteX82" fmla="*/ 70846 w 364723"/>
              <a:gd name="connsiteY82" fmla="*/ 137901 h 496120"/>
              <a:gd name="connsiteX83" fmla="*/ 58321 w 364723"/>
              <a:gd name="connsiteY83" fmla="*/ 119738 h 496120"/>
              <a:gd name="connsiteX84" fmla="*/ 317851 w 364723"/>
              <a:gd name="connsiteY84" fmla="*/ 154685 h 496120"/>
              <a:gd name="connsiteX85" fmla="*/ 241570 w 364723"/>
              <a:gd name="connsiteY85" fmla="*/ 302236 h 496120"/>
              <a:gd name="connsiteX86" fmla="*/ 222907 w 364723"/>
              <a:gd name="connsiteY86" fmla="*/ 289084 h 496120"/>
              <a:gd name="connsiteX87" fmla="*/ 301191 w 364723"/>
              <a:gd name="connsiteY87" fmla="*/ 176354 h 496120"/>
              <a:gd name="connsiteX88" fmla="*/ 318101 w 364723"/>
              <a:gd name="connsiteY88" fmla="*/ 154685 h 49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64723" h="496120">
                <a:moveTo>
                  <a:pt x="46547" y="156689"/>
                </a:moveTo>
                <a:cubicBezTo>
                  <a:pt x="52308" y="164330"/>
                  <a:pt x="58195" y="171845"/>
                  <a:pt x="64082" y="179110"/>
                </a:cubicBezTo>
                <a:cubicBezTo>
                  <a:pt x="64822" y="228423"/>
                  <a:pt x="95910" y="272162"/>
                  <a:pt x="142242" y="289084"/>
                </a:cubicBezTo>
                <a:cubicBezTo>
                  <a:pt x="136230" y="293593"/>
                  <a:pt x="129717" y="298103"/>
                  <a:pt x="123830" y="302487"/>
                </a:cubicBezTo>
                <a:cubicBezTo>
                  <a:pt x="68592" y="276396"/>
                  <a:pt x="37140" y="217050"/>
                  <a:pt x="46547" y="156689"/>
                </a:cubicBezTo>
                <a:close/>
                <a:moveTo>
                  <a:pt x="196854" y="319521"/>
                </a:moveTo>
                <a:lnTo>
                  <a:pt x="196854" y="367494"/>
                </a:lnTo>
                <a:lnTo>
                  <a:pt x="169548" y="367494"/>
                </a:lnTo>
                <a:lnTo>
                  <a:pt x="169548" y="319647"/>
                </a:lnTo>
                <a:cubicBezTo>
                  <a:pt x="178629" y="320586"/>
                  <a:pt x="187772" y="320586"/>
                  <a:pt x="196854" y="319647"/>
                </a:cubicBezTo>
                <a:close/>
                <a:moveTo>
                  <a:pt x="319604" y="227208"/>
                </a:moveTo>
                <a:cubicBezTo>
                  <a:pt x="317725" y="232093"/>
                  <a:pt x="315847" y="236727"/>
                  <a:pt x="313592" y="241487"/>
                </a:cubicBezTo>
                <a:cubicBezTo>
                  <a:pt x="326118" y="261027"/>
                  <a:pt x="366325" y="324907"/>
                  <a:pt x="345532" y="345825"/>
                </a:cubicBezTo>
                <a:cubicBezTo>
                  <a:pt x="316723" y="374634"/>
                  <a:pt x="214264" y="295723"/>
                  <a:pt x="192094" y="277185"/>
                </a:cubicBezTo>
                <a:cubicBezTo>
                  <a:pt x="222393" y="251019"/>
                  <a:pt x="250726" y="222686"/>
                  <a:pt x="276892" y="192387"/>
                </a:cubicBezTo>
                <a:lnTo>
                  <a:pt x="289418" y="208419"/>
                </a:lnTo>
                <a:cubicBezTo>
                  <a:pt x="290808" y="202883"/>
                  <a:pt x="291885" y="197284"/>
                  <a:pt x="292674" y="191635"/>
                </a:cubicBezTo>
                <a:lnTo>
                  <a:pt x="285159" y="182366"/>
                </a:lnTo>
                <a:cubicBezTo>
                  <a:pt x="310210" y="151428"/>
                  <a:pt x="391877" y="47090"/>
                  <a:pt x="354425" y="9639"/>
                </a:cubicBezTo>
                <a:cubicBezTo>
                  <a:pt x="325992" y="-18795"/>
                  <a:pt x="259356" y="22916"/>
                  <a:pt x="230923" y="41704"/>
                </a:cubicBezTo>
                <a:cubicBezTo>
                  <a:pt x="235808" y="43583"/>
                  <a:pt x="240568" y="45587"/>
                  <a:pt x="245453" y="47716"/>
                </a:cubicBezTo>
                <a:cubicBezTo>
                  <a:pt x="265870" y="34439"/>
                  <a:pt x="325366" y="-1133"/>
                  <a:pt x="345657" y="18782"/>
                </a:cubicBezTo>
                <a:cubicBezTo>
                  <a:pt x="374216" y="47341"/>
                  <a:pt x="296682" y="148422"/>
                  <a:pt x="277017" y="172221"/>
                </a:cubicBezTo>
                <a:cubicBezTo>
                  <a:pt x="250789" y="141984"/>
                  <a:pt x="222456" y="113651"/>
                  <a:pt x="192219" y="87422"/>
                </a:cubicBezTo>
                <a:cubicBezTo>
                  <a:pt x="199396" y="81498"/>
                  <a:pt x="206661" y="75736"/>
                  <a:pt x="214014" y="70137"/>
                </a:cubicBezTo>
                <a:cubicBezTo>
                  <a:pt x="208765" y="68171"/>
                  <a:pt x="203304" y="66868"/>
                  <a:pt x="197730" y="66254"/>
                </a:cubicBezTo>
                <a:lnTo>
                  <a:pt x="182073" y="78780"/>
                </a:lnTo>
                <a:cubicBezTo>
                  <a:pt x="177314" y="74897"/>
                  <a:pt x="172554" y="70889"/>
                  <a:pt x="167669" y="67131"/>
                </a:cubicBezTo>
                <a:cubicBezTo>
                  <a:pt x="162208" y="67770"/>
                  <a:pt x="156859" y="69110"/>
                  <a:pt x="151761" y="71139"/>
                </a:cubicBezTo>
                <a:cubicBezTo>
                  <a:pt x="158688" y="76400"/>
                  <a:pt x="165452" y="81786"/>
                  <a:pt x="172053" y="87297"/>
                </a:cubicBezTo>
                <a:cubicBezTo>
                  <a:pt x="141791" y="113488"/>
                  <a:pt x="113446" y="141834"/>
                  <a:pt x="87255" y="172095"/>
                </a:cubicBezTo>
                <a:cubicBezTo>
                  <a:pt x="67465" y="148297"/>
                  <a:pt x="-9944" y="46840"/>
                  <a:pt x="18615" y="18657"/>
                </a:cubicBezTo>
                <a:cubicBezTo>
                  <a:pt x="38280" y="-1008"/>
                  <a:pt x="96899" y="33813"/>
                  <a:pt x="117191" y="46840"/>
                </a:cubicBezTo>
                <a:cubicBezTo>
                  <a:pt x="122076" y="44585"/>
                  <a:pt x="126836" y="42706"/>
                  <a:pt x="131846" y="40827"/>
                </a:cubicBezTo>
                <a:cubicBezTo>
                  <a:pt x="103538" y="22164"/>
                  <a:pt x="37654" y="-18669"/>
                  <a:pt x="9471" y="9513"/>
                </a:cubicBezTo>
                <a:cubicBezTo>
                  <a:pt x="-28106" y="47090"/>
                  <a:pt x="52935" y="151303"/>
                  <a:pt x="78737" y="182241"/>
                </a:cubicBezTo>
                <a:lnTo>
                  <a:pt x="72475" y="189756"/>
                </a:lnTo>
                <a:cubicBezTo>
                  <a:pt x="73226" y="195643"/>
                  <a:pt x="74353" y="201029"/>
                  <a:pt x="75606" y="206666"/>
                </a:cubicBezTo>
                <a:cubicBezTo>
                  <a:pt x="79489" y="201906"/>
                  <a:pt x="83247" y="197021"/>
                  <a:pt x="87255" y="192261"/>
                </a:cubicBezTo>
                <a:cubicBezTo>
                  <a:pt x="113346" y="222611"/>
                  <a:pt x="141703" y="250969"/>
                  <a:pt x="172053" y="277060"/>
                </a:cubicBezTo>
                <a:cubicBezTo>
                  <a:pt x="145123" y="299355"/>
                  <a:pt x="46797" y="373632"/>
                  <a:pt x="18615" y="345700"/>
                </a:cubicBezTo>
                <a:cubicBezTo>
                  <a:pt x="-2679" y="324406"/>
                  <a:pt x="39031" y="258021"/>
                  <a:pt x="52308" y="238606"/>
                </a:cubicBezTo>
                <a:cubicBezTo>
                  <a:pt x="50179" y="233846"/>
                  <a:pt x="48300" y="229087"/>
                  <a:pt x="46421" y="224202"/>
                </a:cubicBezTo>
                <a:cubicBezTo>
                  <a:pt x="27758" y="251257"/>
                  <a:pt x="-20716" y="324406"/>
                  <a:pt x="9471" y="354843"/>
                </a:cubicBezTo>
                <a:cubicBezTo>
                  <a:pt x="46421" y="392420"/>
                  <a:pt x="149257" y="313008"/>
                  <a:pt x="182073" y="285577"/>
                </a:cubicBezTo>
                <a:cubicBezTo>
                  <a:pt x="213012" y="311380"/>
                  <a:pt x="317350" y="392295"/>
                  <a:pt x="354801" y="354843"/>
                </a:cubicBezTo>
                <a:cubicBezTo>
                  <a:pt x="384361" y="325283"/>
                  <a:pt x="338017" y="253887"/>
                  <a:pt x="319729" y="227083"/>
                </a:cubicBezTo>
                <a:close/>
                <a:moveTo>
                  <a:pt x="95522" y="182366"/>
                </a:moveTo>
                <a:cubicBezTo>
                  <a:pt x="122163" y="213267"/>
                  <a:pt x="151047" y="242151"/>
                  <a:pt x="181948" y="268793"/>
                </a:cubicBezTo>
                <a:cubicBezTo>
                  <a:pt x="212874" y="242188"/>
                  <a:pt x="241770" y="213292"/>
                  <a:pt x="268374" y="182366"/>
                </a:cubicBezTo>
                <a:cubicBezTo>
                  <a:pt x="241870" y="151353"/>
                  <a:pt x="212962" y="122444"/>
                  <a:pt x="181948" y="95940"/>
                </a:cubicBezTo>
                <a:cubicBezTo>
                  <a:pt x="150985" y="122519"/>
                  <a:pt x="122101" y="151403"/>
                  <a:pt x="95522" y="182366"/>
                </a:cubicBezTo>
                <a:close/>
                <a:moveTo>
                  <a:pt x="166917" y="372880"/>
                </a:moveTo>
                <a:lnTo>
                  <a:pt x="197981" y="372880"/>
                </a:lnTo>
                <a:cubicBezTo>
                  <a:pt x="201438" y="372880"/>
                  <a:pt x="204244" y="375686"/>
                  <a:pt x="204244" y="379143"/>
                </a:cubicBezTo>
                <a:lnTo>
                  <a:pt x="204244" y="489869"/>
                </a:lnTo>
                <a:cubicBezTo>
                  <a:pt x="204181" y="493276"/>
                  <a:pt x="201388" y="496007"/>
                  <a:pt x="197981" y="496007"/>
                </a:cubicBezTo>
                <a:lnTo>
                  <a:pt x="166917" y="496007"/>
                </a:lnTo>
                <a:cubicBezTo>
                  <a:pt x="163511" y="496007"/>
                  <a:pt x="160717" y="493276"/>
                  <a:pt x="160654" y="489869"/>
                </a:cubicBezTo>
                <a:lnTo>
                  <a:pt x="160654" y="379143"/>
                </a:lnTo>
                <a:cubicBezTo>
                  <a:pt x="160654" y="375686"/>
                  <a:pt x="163461" y="372880"/>
                  <a:pt x="166917" y="372880"/>
                </a:cubicBezTo>
                <a:close/>
                <a:moveTo>
                  <a:pt x="181447" y="150676"/>
                </a:moveTo>
                <a:cubicBezTo>
                  <a:pt x="198883" y="150676"/>
                  <a:pt x="213012" y="164805"/>
                  <a:pt x="213012" y="182241"/>
                </a:cubicBezTo>
                <a:cubicBezTo>
                  <a:pt x="213012" y="199677"/>
                  <a:pt x="198883" y="213805"/>
                  <a:pt x="181447" y="213805"/>
                </a:cubicBezTo>
                <a:cubicBezTo>
                  <a:pt x="164011" y="213805"/>
                  <a:pt x="149883" y="199677"/>
                  <a:pt x="149883" y="182241"/>
                </a:cubicBezTo>
                <a:cubicBezTo>
                  <a:pt x="149883" y="164805"/>
                  <a:pt x="164011" y="150676"/>
                  <a:pt x="181447" y="150676"/>
                </a:cubicBezTo>
                <a:close/>
                <a:moveTo>
                  <a:pt x="168921" y="162075"/>
                </a:moveTo>
                <a:cubicBezTo>
                  <a:pt x="173143" y="162000"/>
                  <a:pt x="176612" y="165369"/>
                  <a:pt x="176688" y="169590"/>
                </a:cubicBezTo>
                <a:cubicBezTo>
                  <a:pt x="176750" y="173811"/>
                  <a:pt x="173393" y="177281"/>
                  <a:pt x="169172" y="177356"/>
                </a:cubicBezTo>
                <a:cubicBezTo>
                  <a:pt x="164951" y="177419"/>
                  <a:pt x="161481" y="174062"/>
                  <a:pt x="161406" y="169841"/>
                </a:cubicBezTo>
                <a:cubicBezTo>
                  <a:pt x="161406" y="169803"/>
                  <a:pt x="161406" y="169753"/>
                  <a:pt x="161406" y="169715"/>
                </a:cubicBezTo>
                <a:cubicBezTo>
                  <a:pt x="161331" y="165570"/>
                  <a:pt x="164650" y="162150"/>
                  <a:pt x="168796" y="162075"/>
                </a:cubicBezTo>
                <a:cubicBezTo>
                  <a:pt x="168834" y="162075"/>
                  <a:pt x="168884" y="162075"/>
                  <a:pt x="168921" y="162075"/>
                </a:cubicBezTo>
                <a:close/>
                <a:moveTo>
                  <a:pt x="182324" y="296600"/>
                </a:moveTo>
                <a:cubicBezTo>
                  <a:pt x="189589" y="302487"/>
                  <a:pt x="196979" y="308248"/>
                  <a:pt x="204494" y="313760"/>
                </a:cubicBezTo>
                <a:cubicBezTo>
                  <a:pt x="189939" y="316139"/>
                  <a:pt x="175084" y="316139"/>
                  <a:pt x="160529" y="313760"/>
                </a:cubicBezTo>
                <a:cubicBezTo>
                  <a:pt x="167920" y="308248"/>
                  <a:pt x="175184" y="302487"/>
                  <a:pt x="182324" y="296600"/>
                </a:cubicBezTo>
                <a:close/>
                <a:moveTo>
                  <a:pt x="57945" y="119738"/>
                </a:moveTo>
                <a:cubicBezTo>
                  <a:pt x="90524" y="50973"/>
                  <a:pt x="172679" y="21626"/>
                  <a:pt x="241445" y="54192"/>
                </a:cubicBezTo>
                <a:cubicBezTo>
                  <a:pt x="269552" y="67519"/>
                  <a:pt x="292336" y="89953"/>
                  <a:pt x="306077" y="117860"/>
                </a:cubicBezTo>
                <a:cubicBezTo>
                  <a:pt x="302068" y="123872"/>
                  <a:pt x="297935" y="130385"/>
                  <a:pt x="293551" y="135646"/>
                </a:cubicBezTo>
                <a:cubicBezTo>
                  <a:pt x="269965" y="74383"/>
                  <a:pt x="201175" y="43833"/>
                  <a:pt x="139912" y="67419"/>
                </a:cubicBezTo>
                <a:cubicBezTo>
                  <a:pt x="107772" y="79794"/>
                  <a:pt x="82570" y="105509"/>
                  <a:pt x="70846" y="137901"/>
                </a:cubicBezTo>
                <a:cubicBezTo>
                  <a:pt x="66337" y="131888"/>
                  <a:pt x="61953" y="125375"/>
                  <a:pt x="58321" y="119738"/>
                </a:cubicBezTo>
                <a:close/>
                <a:moveTo>
                  <a:pt x="317851" y="154685"/>
                </a:moveTo>
                <a:cubicBezTo>
                  <a:pt x="328259" y="215384"/>
                  <a:pt x="297121" y="275632"/>
                  <a:pt x="241570" y="302236"/>
                </a:cubicBezTo>
                <a:cubicBezTo>
                  <a:pt x="235307" y="297977"/>
                  <a:pt x="229044" y="293593"/>
                  <a:pt x="222907" y="289084"/>
                </a:cubicBezTo>
                <a:cubicBezTo>
                  <a:pt x="270341" y="272012"/>
                  <a:pt x="301768" y="226770"/>
                  <a:pt x="301191" y="176354"/>
                </a:cubicBezTo>
                <a:cubicBezTo>
                  <a:pt x="307204" y="169340"/>
                  <a:pt x="312715" y="162075"/>
                  <a:pt x="318101" y="154685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60536D-DB07-321B-7093-3E174DF83152}"/>
              </a:ext>
            </a:extLst>
          </p:cNvPr>
          <p:cNvSpPr/>
          <p:nvPr/>
        </p:nvSpPr>
        <p:spPr>
          <a:xfrm>
            <a:off x="4632849" y="3688047"/>
            <a:ext cx="568132" cy="618320"/>
          </a:xfrm>
          <a:custGeom>
            <a:avLst/>
            <a:gdLst>
              <a:gd name="connsiteX0" fmla="*/ 556118 w 568132"/>
              <a:gd name="connsiteY0" fmla="*/ 572986 h 618320"/>
              <a:gd name="connsiteX1" fmla="*/ 511277 w 568132"/>
              <a:gd name="connsiteY1" fmla="*/ 610562 h 618320"/>
              <a:gd name="connsiteX2" fmla="*/ 465558 w 568132"/>
              <a:gd name="connsiteY2" fmla="*/ 606805 h 618320"/>
              <a:gd name="connsiteX3" fmla="*/ 363600 w 568132"/>
              <a:gd name="connsiteY3" fmla="*/ 486559 h 618320"/>
              <a:gd name="connsiteX4" fmla="*/ 366982 w 568132"/>
              <a:gd name="connsiteY4" fmla="*/ 441216 h 618320"/>
              <a:gd name="connsiteX5" fmla="*/ 329405 w 568132"/>
              <a:gd name="connsiteY5" fmla="*/ 396250 h 618320"/>
              <a:gd name="connsiteX6" fmla="*/ 33013 w 568132"/>
              <a:gd name="connsiteY6" fmla="*/ 329601 h 618320"/>
              <a:gd name="connsiteX7" fmla="*/ 99661 w 568132"/>
              <a:gd name="connsiteY7" fmla="*/ 33208 h 618320"/>
              <a:gd name="connsiteX8" fmla="*/ 396054 w 568132"/>
              <a:gd name="connsiteY8" fmla="*/ 99857 h 618320"/>
              <a:gd name="connsiteX9" fmla="*/ 374998 w 568132"/>
              <a:gd name="connsiteY9" fmla="*/ 357546 h 618320"/>
              <a:gd name="connsiteX10" fmla="*/ 412575 w 568132"/>
              <a:gd name="connsiteY10" fmla="*/ 402387 h 618320"/>
              <a:gd name="connsiteX11" fmla="*/ 457918 w 568132"/>
              <a:gd name="connsiteY11" fmla="*/ 406521 h 618320"/>
              <a:gd name="connsiteX12" fmla="*/ 559876 w 568132"/>
              <a:gd name="connsiteY12" fmla="*/ 526766 h 618320"/>
              <a:gd name="connsiteX13" fmla="*/ 556657 w 568132"/>
              <a:gd name="connsiteY13" fmla="*/ 572535 h 618320"/>
              <a:gd name="connsiteX14" fmla="*/ 556118 w 568132"/>
              <a:gd name="connsiteY14" fmla="*/ 572986 h 618320"/>
              <a:gd name="connsiteX15" fmla="*/ 378380 w 568132"/>
              <a:gd name="connsiteY15" fmla="*/ 454243 h 618320"/>
              <a:gd name="connsiteX16" fmla="*/ 375675 w 568132"/>
              <a:gd name="connsiteY16" fmla="*/ 475862 h 618320"/>
              <a:gd name="connsiteX17" fmla="*/ 376126 w 568132"/>
              <a:gd name="connsiteY17" fmla="*/ 476413 h 618320"/>
              <a:gd name="connsiteX18" fmla="*/ 478209 w 568132"/>
              <a:gd name="connsiteY18" fmla="*/ 596659 h 618320"/>
              <a:gd name="connsiteX19" fmla="*/ 500630 w 568132"/>
              <a:gd name="connsiteY19" fmla="*/ 598413 h 618320"/>
              <a:gd name="connsiteX20" fmla="*/ 545471 w 568132"/>
              <a:gd name="connsiteY20" fmla="*/ 560836 h 618320"/>
              <a:gd name="connsiteX21" fmla="*/ 547350 w 568132"/>
              <a:gd name="connsiteY21" fmla="*/ 538290 h 618320"/>
              <a:gd name="connsiteX22" fmla="*/ 445267 w 568132"/>
              <a:gd name="connsiteY22" fmla="*/ 418044 h 618320"/>
              <a:gd name="connsiteX23" fmla="*/ 410696 w 568132"/>
              <a:gd name="connsiteY23" fmla="*/ 426562 h 618320"/>
              <a:gd name="connsiteX24" fmla="*/ 352327 w 568132"/>
              <a:gd name="connsiteY24" fmla="*/ 357921 h 618320"/>
              <a:gd name="connsiteX25" fmla="*/ 409944 w 568132"/>
              <a:gd name="connsiteY25" fmla="*/ 186071 h 618320"/>
              <a:gd name="connsiteX26" fmla="*/ 184259 w 568132"/>
              <a:gd name="connsiteY26" fmla="*/ 19355 h 618320"/>
              <a:gd name="connsiteX27" fmla="*/ 17544 w 568132"/>
              <a:gd name="connsiteY27" fmla="*/ 245041 h 618320"/>
              <a:gd name="connsiteX28" fmla="*/ 222061 w 568132"/>
              <a:gd name="connsiteY28" fmla="*/ 413785 h 618320"/>
              <a:gd name="connsiteX29" fmla="*/ 331034 w 568132"/>
              <a:gd name="connsiteY29" fmla="*/ 375081 h 618320"/>
              <a:gd name="connsiteX30" fmla="*/ 389277 w 568132"/>
              <a:gd name="connsiteY30" fmla="*/ 443847 h 618320"/>
              <a:gd name="connsiteX31" fmla="*/ 377879 w 568132"/>
              <a:gd name="connsiteY31" fmla="*/ 454243 h 6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32" h="618320">
                <a:moveTo>
                  <a:pt x="556118" y="572986"/>
                </a:moveTo>
                <a:lnTo>
                  <a:pt x="511277" y="610562"/>
                </a:lnTo>
                <a:cubicBezTo>
                  <a:pt x="497586" y="622073"/>
                  <a:pt x="477182" y="620395"/>
                  <a:pt x="465558" y="606805"/>
                </a:cubicBezTo>
                <a:lnTo>
                  <a:pt x="363600" y="486559"/>
                </a:lnTo>
                <a:cubicBezTo>
                  <a:pt x="352102" y="473069"/>
                  <a:pt x="353617" y="452853"/>
                  <a:pt x="366982" y="441216"/>
                </a:cubicBezTo>
                <a:lnTo>
                  <a:pt x="329405" y="396250"/>
                </a:lnTo>
                <a:cubicBezTo>
                  <a:pt x="229150" y="459692"/>
                  <a:pt x="96455" y="429843"/>
                  <a:pt x="33013" y="329601"/>
                </a:cubicBezTo>
                <a:cubicBezTo>
                  <a:pt x="-30430" y="229346"/>
                  <a:pt x="-581" y="96650"/>
                  <a:pt x="99661" y="33208"/>
                </a:cubicBezTo>
                <a:cubicBezTo>
                  <a:pt x="199916" y="-30234"/>
                  <a:pt x="332612" y="-398"/>
                  <a:pt x="396054" y="99857"/>
                </a:cubicBezTo>
                <a:cubicBezTo>
                  <a:pt x="447296" y="180835"/>
                  <a:pt x="438703" y="285962"/>
                  <a:pt x="374998" y="357546"/>
                </a:cubicBezTo>
                <a:lnTo>
                  <a:pt x="412575" y="402387"/>
                </a:lnTo>
                <a:cubicBezTo>
                  <a:pt x="426303" y="391214"/>
                  <a:pt x="446432" y="393056"/>
                  <a:pt x="457918" y="406521"/>
                </a:cubicBezTo>
                <a:lnTo>
                  <a:pt x="559876" y="526766"/>
                </a:lnTo>
                <a:cubicBezTo>
                  <a:pt x="571625" y="540294"/>
                  <a:pt x="570184" y="560785"/>
                  <a:pt x="556657" y="572535"/>
                </a:cubicBezTo>
                <a:cubicBezTo>
                  <a:pt x="556481" y="572685"/>
                  <a:pt x="556294" y="572835"/>
                  <a:pt x="556118" y="572986"/>
                </a:cubicBezTo>
                <a:close/>
                <a:moveTo>
                  <a:pt x="378380" y="454243"/>
                </a:moveTo>
                <a:cubicBezTo>
                  <a:pt x="371666" y="459466"/>
                  <a:pt x="370452" y="469149"/>
                  <a:pt x="375675" y="475862"/>
                </a:cubicBezTo>
                <a:cubicBezTo>
                  <a:pt x="375825" y="476050"/>
                  <a:pt x="375975" y="476238"/>
                  <a:pt x="376126" y="476413"/>
                </a:cubicBezTo>
                <a:lnTo>
                  <a:pt x="478209" y="596659"/>
                </a:lnTo>
                <a:cubicBezTo>
                  <a:pt x="483921" y="603335"/>
                  <a:pt x="493954" y="604112"/>
                  <a:pt x="500630" y="598413"/>
                </a:cubicBezTo>
                <a:lnTo>
                  <a:pt x="545471" y="560836"/>
                </a:lnTo>
                <a:cubicBezTo>
                  <a:pt x="552198" y="555124"/>
                  <a:pt x="553037" y="545041"/>
                  <a:pt x="547350" y="538290"/>
                </a:cubicBezTo>
                <a:lnTo>
                  <a:pt x="445267" y="418044"/>
                </a:lnTo>
                <a:cubicBezTo>
                  <a:pt x="433868" y="404517"/>
                  <a:pt x="420216" y="418671"/>
                  <a:pt x="410696" y="426562"/>
                </a:cubicBezTo>
                <a:lnTo>
                  <a:pt x="352327" y="357921"/>
                </a:lnTo>
                <a:cubicBezTo>
                  <a:pt x="397494" y="312892"/>
                  <a:pt x="418838" y="249224"/>
                  <a:pt x="409944" y="186071"/>
                </a:cubicBezTo>
                <a:cubicBezTo>
                  <a:pt x="393661" y="77712"/>
                  <a:pt x="292618" y="3072"/>
                  <a:pt x="184259" y="19355"/>
                </a:cubicBezTo>
                <a:cubicBezTo>
                  <a:pt x="75900" y="35638"/>
                  <a:pt x="1260" y="136682"/>
                  <a:pt x="17544" y="245041"/>
                </a:cubicBezTo>
                <a:cubicBezTo>
                  <a:pt x="32599" y="345270"/>
                  <a:pt x="120792" y="418032"/>
                  <a:pt x="222061" y="413785"/>
                </a:cubicBezTo>
                <a:cubicBezTo>
                  <a:pt x="261316" y="411468"/>
                  <a:pt x="299106" y="398041"/>
                  <a:pt x="331034" y="375081"/>
                </a:cubicBezTo>
                <a:lnTo>
                  <a:pt x="389277" y="443847"/>
                </a:lnTo>
                <a:cubicBezTo>
                  <a:pt x="385244" y="447053"/>
                  <a:pt x="381436" y="450523"/>
                  <a:pt x="377879" y="454243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C857-2609-9160-6BCF-349E87F29E1C}"/>
              </a:ext>
            </a:extLst>
          </p:cNvPr>
          <p:cNvSpPr/>
          <p:nvPr/>
        </p:nvSpPr>
        <p:spPr>
          <a:xfrm>
            <a:off x="4728583" y="3796541"/>
            <a:ext cx="236733" cy="209459"/>
          </a:xfrm>
          <a:custGeom>
            <a:avLst/>
            <a:gdLst>
              <a:gd name="connsiteX0" fmla="*/ 208118 w 236733"/>
              <a:gd name="connsiteY0" fmla="*/ 34739 h 209459"/>
              <a:gd name="connsiteX1" fmla="*/ 172296 w 236733"/>
              <a:gd name="connsiteY1" fmla="*/ 34739 h 209459"/>
              <a:gd name="connsiteX2" fmla="*/ 169916 w 236733"/>
              <a:gd name="connsiteY2" fmla="*/ 6807 h 209459"/>
              <a:gd name="connsiteX3" fmla="*/ 154509 w 236733"/>
              <a:gd name="connsiteY3" fmla="*/ -82 h 209459"/>
              <a:gd name="connsiteX4" fmla="*/ 85618 w 236733"/>
              <a:gd name="connsiteY4" fmla="*/ -82 h 209459"/>
              <a:gd name="connsiteX5" fmla="*/ 70212 w 236733"/>
              <a:gd name="connsiteY5" fmla="*/ 6807 h 209459"/>
              <a:gd name="connsiteX6" fmla="*/ 67832 w 236733"/>
              <a:gd name="connsiteY6" fmla="*/ 34739 h 209459"/>
              <a:gd name="connsiteX7" fmla="*/ 27876 w 236733"/>
              <a:gd name="connsiteY7" fmla="*/ 34739 h 209459"/>
              <a:gd name="connsiteX8" fmla="*/ -307 w 236733"/>
              <a:gd name="connsiteY8" fmla="*/ 62921 h 209459"/>
              <a:gd name="connsiteX9" fmla="*/ -307 w 236733"/>
              <a:gd name="connsiteY9" fmla="*/ 181288 h 209459"/>
              <a:gd name="connsiteX10" fmla="*/ 27750 w 236733"/>
              <a:gd name="connsiteY10" fmla="*/ 209345 h 209459"/>
              <a:gd name="connsiteX11" fmla="*/ 27876 w 236733"/>
              <a:gd name="connsiteY11" fmla="*/ 209345 h 209459"/>
              <a:gd name="connsiteX12" fmla="*/ 208369 w 236733"/>
              <a:gd name="connsiteY12" fmla="*/ 209345 h 209459"/>
              <a:gd name="connsiteX13" fmla="*/ 236426 w 236733"/>
              <a:gd name="connsiteY13" fmla="*/ 181288 h 209459"/>
              <a:gd name="connsiteX14" fmla="*/ 236426 w 236733"/>
              <a:gd name="connsiteY14" fmla="*/ 62921 h 209459"/>
              <a:gd name="connsiteX15" fmla="*/ 208495 w 236733"/>
              <a:gd name="connsiteY15" fmla="*/ 34739 h 209459"/>
              <a:gd name="connsiteX16" fmla="*/ 208118 w 236733"/>
              <a:gd name="connsiteY16" fmla="*/ 34739 h 209459"/>
              <a:gd name="connsiteX17" fmla="*/ 85368 w 236733"/>
              <a:gd name="connsiteY17" fmla="*/ 16451 h 209459"/>
              <a:gd name="connsiteX18" fmla="*/ 154259 w 236733"/>
              <a:gd name="connsiteY18" fmla="*/ 16451 h 209459"/>
              <a:gd name="connsiteX19" fmla="*/ 155136 w 236733"/>
              <a:gd name="connsiteY19" fmla="*/ 34739 h 209459"/>
              <a:gd name="connsiteX20" fmla="*/ 84616 w 236733"/>
              <a:gd name="connsiteY20" fmla="*/ 34739 h 209459"/>
              <a:gd name="connsiteX21" fmla="*/ 85368 w 236733"/>
              <a:gd name="connsiteY21" fmla="*/ 16451 h 209459"/>
              <a:gd name="connsiteX22" fmla="*/ 27876 w 236733"/>
              <a:gd name="connsiteY22" fmla="*/ 51273 h 209459"/>
              <a:gd name="connsiteX23" fmla="*/ 207743 w 236733"/>
              <a:gd name="connsiteY23" fmla="*/ 51273 h 209459"/>
              <a:gd name="connsiteX24" fmla="*/ 220268 w 236733"/>
              <a:gd name="connsiteY24" fmla="*/ 63798 h 209459"/>
              <a:gd name="connsiteX25" fmla="*/ 220268 w 236733"/>
              <a:gd name="connsiteY25" fmla="*/ 109892 h 209459"/>
              <a:gd name="connsiteX26" fmla="*/ 138226 w 236733"/>
              <a:gd name="connsiteY26" fmla="*/ 109892 h 209459"/>
              <a:gd name="connsiteX27" fmla="*/ 133341 w 236733"/>
              <a:gd name="connsiteY27" fmla="*/ 122418 h 209459"/>
              <a:gd name="connsiteX28" fmla="*/ 118310 w 236733"/>
              <a:gd name="connsiteY28" fmla="*/ 129307 h 209459"/>
              <a:gd name="connsiteX29" fmla="*/ 98395 w 236733"/>
              <a:gd name="connsiteY29" fmla="*/ 109266 h 209459"/>
              <a:gd name="connsiteX30" fmla="*/ 16477 w 236733"/>
              <a:gd name="connsiteY30" fmla="*/ 109266 h 209459"/>
              <a:gd name="connsiteX31" fmla="*/ 16477 w 236733"/>
              <a:gd name="connsiteY31" fmla="*/ 63172 h 209459"/>
              <a:gd name="connsiteX32" fmla="*/ 27876 w 236733"/>
              <a:gd name="connsiteY32" fmla="*/ 51273 h 209459"/>
              <a:gd name="connsiteX33" fmla="*/ 207743 w 236733"/>
              <a:gd name="connsiteY33" fmla="*/ 192937 h 209459"/>
              <a:gd name="connsiteX34" fmla="*/ 27876 w 236733"/>
              <a:gd name="connsiteY34" fmla="*/ 192937 h 209459"/>
              <a:gd name="connsiteX35" fmla="*/ 15350 w 236733"/>
              <a:gd name="connsiteY35" fmla="*/ 180411 h 209459"/>
              <a:gd name="connsiteX36" fmla="*/ 15350 w 236733"/>
              <a:gd name="connsiteY36" fmla="*/ 122042 h 209459"/>
              <a:gd name="connsiteX37" fmla="*/ 83239 w 236733"/>
              <a:gd name="connsiteY37" fmla="*/ 122042 h 209459"/>
              <a:gd name="connsiteX38" fmla="*/ 130109 w 236733"/>
              <a:gd name="connsiteY38" fmla="*/ 143060 h 209459"/>
              <a:gd name="connsiteX39" fmla="*/ 151127 w 236733"/>
              <a:gd name="connsiteY39" fmla="*/ 122042 h 209459"/>
              <a:gd name="connsiteX40" fmla="*/ 219141 w 236733"/>
              <a:gd name="connsiteY40" fmla="*/ 122042 h 209459"/>
              <a:gd name="connsiteX41" fmla="*/ 219141 w 236733"/>
              <a:gd name="connsiteY41" fmla="*/ 180411 h 209459"/>
              <a:gd name="connsiteX42" fmla="*/ 207743 w 236733"/>
              <a:gd name="connsiteY42" fmla="*/ 192937 h 20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6733" h="209459">
                <a:moveTo>
                  <a:pt x="208118" y="34739"/>
                </a:moveTo>
                <a:lnTo>
                  <a:pt x="172296" y="34739"/>
                </a:lnTo>
                <a:cubicBezTo>
                  <a:pt x="175552" y="25520"/>
                  <a:pt x="174675" y="15349"/>
                  <a:pt x="169916" y="6807"/>
                </a:cubicBezTo>
                <a:cubicBezTo>
                  <a:pt x="166208" y="2135"/>
                  <a:pt x="160459" y="-433"/>
                  <a:pt x="154509" y="-82"/>
                </a:cubicBezTo>
                <a:lnTo>
                  <a:pt x="85618" y="-82"/>
                </a:lnTo>
                <a:cubicBezTo>
                  <a:pt x="79669" y="-433"/>
                  <a:pt x="73920" y="2135"/>
                  <a:pt x="70212" y="6807"/>
                </a:cubicBezTo>
                <a:cubicBezTo>
                  <a:pt x="65377" y="15324"/>
                  <a:pt x="64513" y="25533"/>
                  <a:pt x="67832" y="34739"/>
                </a:cubicBezTo>
                <a:lnTo>
                  <a:pt x="27876" y="34739"/>
                </a:lnTo>
                <a:cubicBezTo>
                  <a:pt x="12306" y="34739"/>
                  <a:pt x="-307" y="47352"/>
                  <a:pt x="-307" y="62921"/>
                </a:cubicBezTo>
                <a:lnTo>
                  <a:pt x="-307" y="181288"/>
                </a:lnTo>
                <a:cubicBezTo>
                  <a:pt x="-307" y="196782"/>
                  <a:pt x="12256" y="209345"/>
                  <a:pt x="27750" y="209345"/>
                </a:cubicBezTo>
                <a:cubicBezTo>
                  <a:pt x="27788" y="209345"/>
                  <a:pt x="27838" y="209345"/>
                  <a:pt x="27876" y="209345"/>
                </a:cubicBezTo>
                <a:lnTo>
                  <a:pt x="208369" y="209345"/>
                </a:lnTo>
                <a:cubicBezTo>
                  <a:pt x="223863" y="209345"/>
                  <a:pt x="236426" y="196782"/>
                  <a:pt x="236426" y="181288"/>
                </a:cubicBezTo>
                <a:lnTo>
                  <a:pt x="236426" y="62921"/>
                </a:lnTo>
                <a:cubicBezTo>
                  <a:pt x="236502" y="47427"/>
                  <a:pt x="223989" y="34801"/>
                  <a:pt x="208495" y="34739"/>
                </a:cubicBezTo>
                <a:cubicBezTo>
                  <a:pt x="208369" y="34739"/>
                  <a:pt x="208244" y="34739"/>
                  <a:pt x="208118" y="34739"/>
                </a:cubicBezTo>
                <a:close/>
                <a:moveTo>
                  <a:pt x="85368" y="16451"/>
                </a:moveTo>
                <a:lnTo>
                  <a:pt x="154259" y="16451"/>
                </a:lnTo>
                <a:cubicBezTo>
                  <a:pt x="159895" y="16451"/>
                  <a:pt x="157014" y="28100"/>
                  <a:pt x="155136" y="34739"/>
                </a:cubicBezTo>
                <a:lnTo>
                  <a:pt x="84616" y="34739"/>
                </a:lnTo>
                <a:cubicBezTo>
                  <a:pt x="82487" y="28226"/>
                  <a:pt x="79481" y="16451"/>
                  <a:pt x="85368" y="16451"/>
                </a:cubicBezTo>
                <a:close/>
                <a:moveTo>
                  <a:pt x="27876" y="51273"/>
                </a:moveTo>
                <a:lnTo>
                  <a:pt x="207743" y="51273"/>
                </a:lnTo>
                <a:cubicBezTo>
                  <a:pt x="214657" y="51273"/>
                  <a:pt x="220268" y="56884"/>
                  <a:pt x="220268" y="63798"/>
                </a:cubicBezTo>
                <a:lnTo>
                  <a:pt x="220268" y="109892"/>
                </a:lnTo>
                <a:lnTo>
                  <a:pt x="138226" y="109892"/>
                </a:lnTo>
                <a:cubicBezTo>
                  <a:pt x="138138" y="114514"/>
                  <a:pt x="136410" y="118961"/>
                  <a:pt x="133341" y="122418"/>
                </a:cubicBezTo>
                <a:cubicBezTo>
                  <a:pt x="129583" y="126814"/>
                  <a:pt x="124085" y="129332"/>
                  <a:pt x="118310" y="129307"/>
                </a:cubicBezTo>
                <a:cubicBezTo>
                  <a:pt x="107350" y="129107"/>
                  <a:pt x="98532" y="120226"/>
                  <a:pt x="98395" y="109266"/>
                </a:cubicBezTo>
                <a:lnTo>
                  <a:pt x="16477" y="109266"/>
                </a:lnTo>
                <a:lnTo>
                  <a:pt x="16477" y="63172"/>
                </a:lnTo>
                <a:cubicBezTo>
                  <a:pt x="16766" y="56909"/>
                  <a:pt x="21638" y="51824"/>
                  <a:pt x="27876" y="51273"/>
                </a:cubicBezTo>
                <a:close/>
                <a:moveTo>
                  <a:pt x="207743" y="192937"/>
                </a:moveTo>
                <a:lnTo>
                  <a:pt x="27876" y="192937"/>
                </a:lnTo>
                <a:cubicBezTo>
                  <a:pt x="20962" y="192937"/>
                  <a:pt x="15350" y="187325"/>
                  <a:pt x="15350" y="180411"/>
                </a:cubicBezTo>
                <a:lnTo>
                  <a:pt x="15350" y="122042"/>
                </a:lnTo>
                <a:lnTo>
                  <a:pt x="83239" y="122042"/>
                </a:lnTo>
                <a:cubicBezTo>
                  <a:pt x="90378" y="140793"/>
                  <a:pt x="111371" y="150200"/>
                  <a:pt x="130109" y="143060"/>
                </a:cubicBezTo>
                <a:cubicBezTo>
                  <a:pt x="139792" y="139365"/>
                  <a:pt x="147445" y="131724"/>
                  <a:pt x="151127" y="122042"/>
                </a:cubicBezTo>
                <a:lnTo>
                  <a:pt x="219141" y="122042"/>
                </a:lnTo>
                <a:lnTo>
                  <a:pt x="219141" y="180411"/>
                </a:lnTo>
                <a:cubicBezTo>
                  <a:pt x="219166" y="186912"/>
                  <a:pt x="214218" y="192348"/>
                  <a:pt x="207743" y="192937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DDCED3-BDC4-78C6-ADF8-8F8D5A6F9F6B}"/>
              </a:ext>
            </a:extLst>
          </p:cNvPr>
          <p:cNvSpPr/>
          <p:nvPr/>
        </p:nvSpPr>
        <p:spPr>
          <a:xfrm>
            <a:off x="7062742" y="3684093"/>
            <a:ext cx="396706" cy="505156"/>
          </a:xfrm>
          <a:custGeom>
            <a:avLst/>
            <a:gdLst>
              <a:gd name="connsiteX0" fmla="*/ 270352 w 396706"/>
              <a:gd name="connsiteY0" fmla="*/ 470722 h 505156"/>
              <a:gd name="connsiteX1" fmla="*/ 267847 w 396706"/>
              <a:gd name="connsiteY1" fmla="*/ 468217 h 505156"/>
              <a:gd name="connsiteX2" fmla="*/ 264966 w 396706"/>
              <a:gd name="connsiteY2" fmla="*/ 468217 h 505156"/>
              <a:gd name="connsiteX3" fmla="*/ 396109 w 396706"/>
              <a:gd name="connsiteY3" fmla="*/ 195911 h 505156"/>
              <a:gd name="connsiteX4" fmla="*/ 197955 w 396706"/>
              <a:gd name="connsiteY4" fmla="*/ -114 h 505156"/>
              <a:gd name="connsiteX5" fmla="*/ -75 w 396706"/>
              <a:gd name="connsiteY5" fmla="*/ 196037 h 505156"/>
              <a:gd name="connsiteX6" fmla="*/ 122050 w 396706"/>
              <a:gd name="connsiteY6" fmla="*/ 441037 h 505156"/>
              <a:gd name="connsiteX7" fmla="*/ 131319 w 396706"/>
              <a:gd name="connsiteY7" fmla="*/ 468217 h 505156"/>
              <a:gd name="connsiteX8" fmla="*/ 128313 w 396706"/>
              <a:gd name="connsiteY8" fmla="*/ 468217 h 505156"/>
              <a:gd name="connsiteX9" fmla="*/ 125807 w 396706"/>
              <a:gd name="connsiteY9" fmla="*/ 470722 h 505156"/>
              <a:gd name="connsiteX10" fmla="*/ 125807 w 396706"/>
              <a:gd name="connsiteY10" fmla="*/ 505042 h 505156"/>
              <a:gd name="connsiteX11" fmla="*/ 270352 w 396706"/>
              <a:gd name="connsiteY11" fmla="*/ 505042 h 505156"/>
              <a:gd name="connsiteX12" fmla="*/ 230521 w 396706"/>
              <a:gd name="connsiteY12" fmla="*/ 444293 h 505156"/>
              <a:gd name="connsiteX13" fmla="*/ 230521 w 396706"/>
              <a:gd name="connsiteY13" fmla="*/ 354986 h 505156"/>
              <a:gd name="connsiteX14" fmla="*/ 228767 w 396706"/>
              <a:gd name="connsiteY14" fmla="*/ 347971 h 505156"/>
              <a:gd name="connsiteX15" fmla="*/ 271981 w 396706"/>
              <a:gd name="connsiteY15" fmla="*/ 202800 h 505156"/>
              <a:gd name="connsiteX16" fmla="*/ 332729 w 396706"/>
              <a:gd name="connsiteY16" fmla="*/ 186016 h 505156"/>
              <a:gd name="connsiteX17" fmla="*/ 286135 w 396706"/>
              <a:gd name="connsiteY17" fmla="*/ 141550 h 505156"/>
              <a:gd name="connsiteX18" fmla="*/ 261083 w 396706"/>
              <a:gd name="connsiteY18" fmla="*/ 189398 h 505156"/>
              <a:gd name="connsiteX19" fmla="*/ 133949 w 396706"/>
              <a:gd name="connsiteY19" fmla="*/ 189398 h 505156"/>
              <a:gd name="connsiteX20" fmla="*/ 83846 w 396706"/>
              <a:gd name="connsiteY20" fmla="*/ 141425 h 505156"/>
              <a:gd name="connsiteX21" fmla="*/ 61275 w 396706"/>
              <a:gd name="connsiteY21" fmla="*/ 181570 h 505156"/>
              <a:gd name="connsiteX22" fmla="*/ 62929 w 396706"/>
              <a:gd name="connsiteY22" fmla="*/ 186141 h 505156"/>
              <a:gd name="connsiteX23" fmla="*/ 123803 w 396706"/>
              <a:gd name="connsiteY23" fmla="*/ 202925 h 505156"/>
              <a:gd name="connsiteX24" fmla="*/ 167267 w 396706"/>
              <a:gd name="connsiteY24" fmla="*/ 348473 h 505156"/>
              <a:gd name="connsiteX25" fmla="*/ 165764 w 396706"/>
              <a:gd name="connsiteY25" fmla="*/ 354986 h 505156"/>
              <a:gd name="connsiteX26" fmla="*/ 165764 w 396706"/>
              <a:gd name="connsiteY26" fmla="*/ 444293 h 505156"/>
              <a:gd name="connsiteX27" fmla="*/ 148979 w 396706"/>
              <a:gd name="connsiteY27" fmla="*/ 444293 h 505156"/>
              <a:gd name="connsiteX28" fmla="*/ 83972 w 396706"/>
              <a:gd name="connsiteY28" fmla="*/ 338577 h 505156"/>
              <a:gd name="connsiteX29" fmla="*/ 23849 w 396706"/>
              <a:gd name="connsiteY29" fmla="*/ 197164 h 505156"/>
              <a:gd name="connsiteX30" fmla="*/ 75580 w 396706"/>
              <a:gd name="connsiteY30" fmla="*/ 74789 h 505156"/>
              <a:gd name="connsiteX31" fmla="*/ 197955 w 396706"/>
              <a:gd name="connsiteY31" fmla="*/ 23810 h 505156"/>
              <a:gd name="connsiteX32" fmla="*/ 296155 w 396706"/>
              <a:gd name="connsiteY32" fmla="*/ 54122 h 505156"/>
              <a:gd name="connsiteX33" fmla="*/ 372185 w 396706"/>
              <a:gd name="connsiteY33" fmla="*/ 197038 h 505156"/>
              <a:gd name="connsiteX34" fmla="*/ 311937 w 396706"/>
              <a:gd name="connsiteY34" fmla="*/ 338828 h 505156"/>
              <a:gd name="connsiteX35" fmla="*/ 247306 w 396706"/>
              <a:gd name="connsiteY35" fmla="*/ 444293 h 505156"/>
              <a:gd name="connsiteX36" fmla="*/ 186932 w 396706"/>
              <a:gd name="connsiteY36" fmla="*/ 247892 h 505156"/>
              <a:gd name="connsiteX37" fmla="*/ 190815 w 396706"/>
              <a:gd name="connsiteY37" fmla="*/ 256285 h 505156"/>
              <a:gd name="connsiteX38" fmla="*/ 190815 w 396706"/>
              <a:gd name="connsiteY38" fmla="*/ 340331 h 505156"/>
              <a:gd name="connsiteX39" fmla="*/ 179291 w 396706"/>
              <a:gd name="connsiteY39" fmla="*/ 340331 h 505156"/>
              <a:gd name="connsiteX40" fmla="*/ 138333 w 396706"/>
              <a:gd name="connsiteY40" fmla="*/ 203427 h 505156"/>
              <a:gd name="connsiteX41" fmla="*/ 257451 w 396706"/>
              <a:gd name="connsiteY41" fmla="*/ 203427 h 505156"/>
              <a:gd name="connsiteX42" fmla="*/ 216743 w 396706"/>
              <a:gd name="connsiteY42" fmla="*/ 340331 h 505156"/>
              <a:gd name="connsiteX43" fmla="*/ 205470 w 396706"/>
              <a:gd name="connsiteY43" fmla="*/ 340331 h 505156"/>
              <a:gd name="connsiteX44" fmla="*/ 205470 w 396706"/>
              <a:gd name="connsiteY44" fmla="*/ 256535 h 505156"/>
              <a:gd name="connsiteX45" fmla="*/ 209353 w 396706"/>
              <a:gd name="connsiteY45" fmla="*/ 248143 h 505156"/>
              <a:gd name="connsiteX46" fmla="*/ 199332 w 396706"/>
              <a:gd name="connsiteY46" fmla="*/ 235742 h 505156"/>
              <a:gd name="connsiteX47" fmla="*/ 186932 w 396706"/>
              <a:gd name="connsiteY47" fmla="*/ 245775 h 505156"/>
              <a:gd name="connsiteX48" fmla="*/ 186932 w 396706"/>
              <a:gd name="connsiteY48" fmla="*/ 248143 h 505156"/>
              <a:gd name="connsiteX49" fmla="*/ 275863 w 396706"/>
              <a:gd name="connsiteY49" fmla="*/ 188646 h 505156"/>
              <a:gd name="connsiteX50" fmla="*/ 298409 w 396706"/>
              <a:gd name="connsiteY50" fmla="*/ 152447 h 505156"/>
              <a:gd name="connsiteX51" fmla="*/ 321206 w 396706"/>
              <a:gd name="connsiteY51" fmla="*/ 178500 h 505156"/>
              <a:gd name="connsiteX52" fmla="*/ 275863 w 396706"/>
              <a:gd name="connsiteY52" fmla="*/ 188897 h 505156"/>
              <a:gd name="connsiteX53" fmla="*/ 74577 w 396706"/>
              <a:gd name="connsiteY53" fmla="*/ 178500 h 505156"/>
              <a:gd name="connsiteX54" fmla="*/ 103261 w 396706"/>
              <a:gd name="connsiteY54" fmla="*/ 153449 h 505156"/>
              <a:gd name="connsiteX55" fmla="*/ 119920 w 396706"/>
              <a:gd name="connsiteY55" fmla="*/ 188270 h 505156"/>
              <a:gd name="connsiteX56" fmla="*/ 74452 w 396706"/>
              <a:gd name="connsiteY56" fmla="*/ 178500 h 5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96706" h="505156">
                <a:moveTo>
                  <a:pt x="270352" y="470722"/>
                </a:moveTo>
                <a:cubicBezTo>
                  <a:pt x="270352" y="469344"/>
                  <a:pt x="269225" y="468217"/>
                  <a:pt x="267847" y="468217"/>
                </a:cubicBezTo>
                <a:lnTo>
                  <a:pt x="264966" y="468217"/>
                </a:lnTo>
                <a:cubicBezTo>
                  <a:pt x="293900" y="357491"/>
                  <a:pt x="402748" y="320165"/>
                  <a:pt x="396109" y="195911"/>
                </a:cubicBezTo>
                <a:cubicBezTo>
                  <a:pt x="391099" y="90821"/>
                  <a:pt x="312313" y="-239"/>
                  <a:pt x="197955" y="-114"/>
                </a:cubicBezTo>
                <a:cubicBezTo>
                  <a:pt x="83596" y="11"/>
                  <a:pt x="5061" y="89820"/>
                  <a:pt x="-75" y="196037"/>
                </a:cubicBezTo>
                <a:cubicBezTo>
                  <a:pt x="-5461" y="310645"/>
                  <a:pt x="84222" y="349725"/>
                  <a:pt x="122050" y="441037"/>
                </a:cubicBezTo>
                <a:cubicBezTo>
                  <a:pt x="125807" y="449854"/>
                  <a:pt x="128913" y="458936"/>
                  <a:pt x="131319" y="468217"/>
                </a:cubicBezTo>
                <a:lnTo>
                  <a:pt x="128313" y="468217"/>
                </a:lnTo>
                <a:cubicBezTo>
                  <a:pt x="126934" y="468217"/>
                  <a:pt x="125807" y="469344"/>
                  <a:pt x="125807" y="470722"/>
                </a:cubicBezTo>
                <a:lnTo>
                  <a:pt x="125807" y="505042"/>
                </a:lnTo>
                <a:lnTo>
                  <a:pt x="270352" y="505042"/>
                </a:lnTo>
                <a:close/>
                <a:moveTo>
                  <a:pt x="230521" y="444293"/>
                </a:moveTo>
                <a:lnTo>
                  <a:pt x="230521" y="354986"/>
                </a:lnTo>
                <a:cubicBezTo>
                  <a:pt x="230533" y="352544"/>
                  <a:pt x="229932" y="350126"/>
                  <a:pt x="228767" y="347971"/>
                </a:cubicBezTo>
                <a:cubicBezTo>
                  <a:pt x="241293" y="304758"/>
                  <a:pt x="265592" y="224344"/>
                  <a:pt x="271981" y="202800"/>
                </a:cubicBezTo>
                <a:cubicBezTo>
                  <a:pt x="295278" y="201924"/>
                  <a:pt x="322709" y="201297"/>
                  <a:pt x="332729" y="186016"/>
                </a:cubicBezTo>
                <a:cubicBezTo>
                  <a:pt x="348637" y="161967"/>
                  <a:pt x="311561" y="128273"/>
                  <a:pt x="286135" y="141550"/>
                </a:cubicBezTo>
                <a:cubicBezTo>
                  <a:pt x="270478" y="149692"/>
                  <a:pt x="265843" y="172613"/>
                  <a:pt x="261083" y="189398"/>
                </a:cubicBezTo>
                <a:cubicBezTo>
                  <a:pt x="232650" y="190149"/>
                  <a:pt x="162382" y="190149"/>
                  <a:pt x="133949" y="189398"/>
                </a:cubicBezTo>
                <a:cubicBezTo>
                  <a:pt x="129439" y="171987"/>
                  <a:pt x="121423" y="126770"/>
                  <a:pt x="83846" y="141425"/>
                </a:cubicBezTo>
                <a:cubicBezTo>
                  <a:pt x="66523" y="146272"/>
                  <a:pt x="56415" y="164246"/>
                  <a:pt x="61275" y="181570"/>
                </a:cubicBezTo>
                <a:cubicBezTo>
                  <a:pt x="61714" y="183135"/>
                  <a:pt x="62265" y="184663"/>
                  <a:pt x="62929" y="186141"/>
                </a:cubicBezTo>
                <a:cubicBezTo>
                  <a:pt x="73074" y="201422"/>
                  <a:pt x="100505" y="202049"/>
                  <a:pt x="123803" y="202925"/>
                </a:cubicBezTo>
                <a:cubicBezTo>
                  <a:pt x="140337" y="258539"/>
                  <a:pt x="148854" y="289101"/>
                  <a:pt x="167267" y="348473"/>
                </a:cubicBezTo>
                <a:cubicBezTo>
                  <a:pt x="166252" y="350489"/>
                  <a:pt x="165739" y="352731"/>
                  <a:pt x="165764" y="354986"/>
                </a:cubicBezTo>
                <a:lnTo>
                  <a:pt x="165764" y="444293"/>
                </a:lnTo>
                <a:lnTo>
                  <a:pt x="148979" y="444293"/>
                </a:lnTo>
                <a:cubicBezTo>
                  <a:pt x="133673" y="405514"/>
                  <a:pt x="111666" y="369728"/>
                  <a:pt x="83972" y="338577"/>
                </a:cubicBezTo>
                <a:cubicBezTo>
                  <a:pt x="47021" y="292483"/>
                  <a:pt x="21344" y="257537"/>
                  <a:pt x="23849" y="197164"/>
                </a:cubicBezTo>
                <a:cubicBezTo>
                  <a:pt x="25615" y="151433"/>
                  <a:pt x="44003" y="107919"/>
                  <a:pt x="75580" y="74789"/>
                </a:cubicBezTo>
                <a:cubicBezTo>
                  <a:pt x="107582" y="41621"/>
                  <a:pt x="151873" y="23171"/>
                  <a:pt x="197955" y="23810"/>
                </a:cubicBezTo>
                <a:cubicBezTo>
                  <a:pt x="233038" y="23496"/>
                  <a:pt x="267346" y="34093"/>
                  <a:pt x="296155" y="54122"/>
                </a:cubicBezTo>
                <a:cubicBezTo>
                  <a:pt x="342174" y="87490"/>
                  <a:pt x="370231" y="140222"/>
                  <a:pt x="372185" y="197038"/>
                </a:cubicBezTo>
                <a:cubicBezTo>
                  <a:pt x="375191" y="259040"/>
                  <a:pt x="345882" y="295990"/>
                  <a:pt x="311937" y="338828"/>
                </a:cubicBezTo>
                <a:cubicBezTo>
                  <a:pt x="284418" y="369954"/>
                  <a:pt x="262537" y="405639"/>
                  <a:pt x="247306" y="444293"/>
                </a:cubicBezTo>
                <a:close/>
                <a:moveTo>
                  <a:pt x="186932" y="247892"/>
                </a:moveTo>
                <a:cubicBezTo>
                  <a:pt x="186919" y="251124"/>
                  <a:pt x="188335" y="254205"/>
                  <a:pt x="190815" y="256285"/>
                </a:cubicBezTo>
                <a:lnTo>
                  <a:pt x="190815" y="340331"/>
                </a:lnTo>
                <a:lnTo>
                  <a:pt x="179291" y="340331"/>
                </a:lnTo>
                <a:cubicBezTo>
                  <a:pt x="169521" y="307639"/>
                  <a:pt x="144094" y="222465"/>
                  <a:pt x="138333" y="203427"/>
                </a:cubicBezTo>
                <a:cubicBezTo>
                  <a:pt x="159751" y="203427"/>
                  <a:pt x="236533" y="203427"/>
                  <a:pt x="257451" y="203427"/>
                </a:cubicBezTo>
                <a:cubicBezTo>
                  <a:pt x="250687" y="226223"/>
                  <a:pt x="229143" y="298496"/>
                  <a:pt x="216743" y="340331"/>
                </a:cubicBezTo>
                <a:lnTo>
                  <a:pt x="205470" y="340331"/>
                </a:lnTo>
                <a:lnTo>
                  <a:pt x="205470" y="256535"/>
                </a:lnTo>
                <a:cubicBezTo>
                  <a:pt x="207987" y="254481"/>
                  <a:pt x="209428" y="251387"/>
                  <a:pt x="209353" y="248143"/>
                </a:cubicBezTo>
                <a:cubicBezTo>
                  <a:pt x="210004" y="241955"/>
                  <a:pt x="205520" y="236406"/>
                  <a:pt x="199332" y="235742"/>
                </a:cubicBezTo>
                <a:cubicBezTo>
                  <a:pt x="193132" y="235091"/>
                  <a:pt x="187584" y="239575"/>
                  <a:pt x="186932" y="245775"/>
                </a:cubicBezTo>
                <a:cubicBezTo>
                  <a:pt x="186844" y="246552"/>
                  <a:pt x="186844" y="247354"/>
                  <a:pt x="186932" y="248143"/>
                </a:cubicBezTo>
                <a:close/>
                <a:moveTo>
                  <a:pt x="275863" y="188646"/>
                </a:moveTo>
                <a:cubicBezTo>
                  <a:pt x="280372" y="171110"/>
                  <a:pt x="285258" y="152447"/>
                  <a:pt x="298409" y="152447"/>
                </a:cubicBezTo>
                <a:cubicBezTo>
                  <a:pt x="315445" y="152447"/>
                  <a:pt x="326342" y="170610"/>
                  <a:pt x="321206" y="178500"/>
                </a:cubicBezTo>
                <a:cubicBezTo>
                  <a:pt x="316071" y="186392"/>
                  <a:pt x="287888" y="188270"/>
                  <a:pt x="275863" y="188897"/>
                </a:cubicBezTo>
                <a:close/>
                <a:moveTo>
                  <a:pt x="74577" y="178500"/>
                </a:moveTo>
                <a:cubicBezTo>
                  <a:pt x="66686" y="165975"/>
                  <a:pt x="90234" y="147061"/>
                  <a:pt x="103261" y="153449"/>
                </a:cubicBezTo>
                <a:cubicBezTo>
                  <a:pt x="112280" y="158084"/>
                  <a:pt x="116539" y="174868"/>
                  <a:pt x="119920" y="188270"/>
                </a:cubicBezTo>
                <a:cubicBezTo>
                  <a:pt x="120546" y="191277"/>
                  <a:pt x="80214" y="187268"/>
                  <a:pt x="74452" y="178500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CBD07D-9325-DCC7-8D1F-C30A1698C13C}"/>
              </a:ext>
            </a:extLst>
          </p:cNvPr>
          <p:cNvSpPr/>
          <p:nvPr/>
        </p:nvSpPr>
        <p:spPr>
          <a:xfrm>
            <a:off x="7188856" y="4203153"/>
            <a:ext cx="144545" cy="18036"/>
          </a:xfrm>
          <a:custGeom>
            <a:avLst/>
            <a:gdLst>
              <a:gd name="connsiteX0" fmla="*/ 0 w 144545"/>
              <a:gd name="connsiteY0" fmla="*/ 0 h 18036"/>
              <a:gd name="connsiteX1" fmla="*/ 144545 w 144545"/>
              <a:gd name="connsiteY1" fmla="*/ 0 h 18036"/>
              <a:gd name="connsiteX2" fmla="*/ 144545 w 144545"/>
              <a:gd name="connsiteY2" fmla="*/ 18037 h 18036"/>
              <a:gd name="connsiteX3" fmla="*/ 0 w 144545"/>
              <a:gd name="connsiteY3" fmla="*/ 18037 h 1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45" h="18036">
                <a:moveTo>
                  <a:pt x="0" y="0"/>
                </a:moveTo>
                <a:lnTo>
                  <a:pt x="144545" y="0"/>
                </a:lnTo>
                <a:lnTo>
                  <a:pt x="144545" y="18037"/>
                </a:lnTo>
                <a:lnTo>
                  <a:pt x="0" y="18037"/>
                </a:ln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60D74C-5E53-8DC4-7605-E8DCA9C9E0F5}"/>
              </a:ext>
            </a:extLst>
          </p:cNvPr>
          <p:cNvSpPr/>
          <p:nvPr/>
        </p:nvSpPr>
        <p:spPr>
          <a:xfrm>
            <a:off x="7188982" y="4235093"/>
            <a:ext cx="144419" cy="71771"/>
          </a:xfrm>
          <a:custGeom>
            <a:avLst/>
            <a:gdLst>
              <a:gd name="connsiteX0" fmla="*/ 134092 w 144419"/>
              <a:gd name="connsiteY0" fmla="*/ 17923 h 71771"/>
              <a:gd name="connsiteX1" fmla="*/ 138977 w 144419"/>
              <a:gd name="connsiteY1" fmla="*/ 17923 h 71771"/>
              <a:gd name="connsiteX2" fmla="*/ 144113 w 144419"/>
              <a:gd name="connsiteY2" fmla="*/ 13301 h 71771"/>
              <a:gd name="connsiteX3" fmla="*/ 144113 w 144419"/>
              <a:gd name="connsiteY3" fmla="*/ 13163 h 71771"/>
              <a:gd name="connsiteX4" fmla="*/ 144113 w 144419"/>
              <a:gd name="connsiteY4" fmla="*/ -114 h 71771"/>
              <a:gd name="connsiteX5" fmla="*/ -307 w 144419"/>
              <a:gd name="connsiteY5" fmla="*/ -114 h 71771"/>
              <a:gd name="connsiteX6" fmla="*/ -307 w 144419"/>
              <a:gd name="connsiteY6" fmla="*/ 13163 h 71771"/>
              <a:gd name="connsiteX7" fmla="*/ 4691 w 144419"/>
              <a:gd name="connsiteY7" fmla="*/ 17923 h 71771"/>
              <a:gd name="connsiteX8" fmla="*/ 4828 w 144419"/>
              <a:gd name="connsiteY8" fmla="*/ 17923 h 71771"/>
              <a:gd name="connsiteX9" fmla="*/ 9713 w 144419"/>
              <a:gd name="connsiteY9" fmla="*/ 17923 h 71771"/>
              <a:gd name="connsiteX10" fmla="*/ 61569 w 144419"/>
              <a:gd name="connsiteY10" fmla="*/ 71658 h 71771"/>
              <a:gd name="connsiteX11" fmla="*/ 82362 w 144419"/>
              <a:gd name="connsiteY11" fmla="*/ 71658 h 71771"/>
              <a:gd name="connsiteX12" fmla="*/ 134092 w 144419"/>
              <a:gd name="connsiteY12" fmla="*/ 17923 h 7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19" h="71771">
                <a:moveTo>
                  <a:pt x="134092" y="17923"/>
                </a:moveTo>
                <a:lnTo>
                  <a:pt x="138977" y="17923"/>
                </a:lnTo>
                <a:cubicBezTo>
                  <a:pt x="141670" y="18060"/>
                  <a:pt x="143975" y="15994"/>
                  <a:pt x="144113" y="13301"/>
                </a:cubicBezTo>
                <a:cubicBezTo>
                  <a:pt x="144113" y="13251"/>
                  <a:pt x="144113" y="13213"/>
                  <a:pt x="144113" y="13163"/>
                </a:cubicBezTo>
                <a:lnTo>
                  <a:pt x="144113" y="-114"/>
                </a:lnTo>
                <a:lnTo>
                  <a:pt x="-307" y="-114"/>
                </a:lnTo>
                <a:lnTo>
                  <a:pt x="-307" y="13163"/>
                </a:lnTo>
                <a:cubicBezTo>
                  <a:pt x="-244" y="15856"/>
                  <a:pt x="1997" y="17998"/>
                  <a:pt x="4691" y="17923"/>
                </a:cubicBezTo>
                <a:cubicBezTo>
                  <a:pt x="4740" y="17923"/>
                  <a:pt x="4779" y="17923"/>
                  <a:pt x="4828" y="17923"/>
                </a:cubicBezTo>
                <a:lnTo>
                  <a:pt x="9713" y="17923"/>
                </a:lnTo>
                <a:cubicBezTo>
                  <a:pt x="22239" y="43976"/>
                  <a:pt x="33387" y="71658"/>
                  <a:pt x="61569" y="71658"/>
                </a:cubicBezTo>
                <a:lnTo>
                  <a:pt x="82362" y="71658"/>
                </a:lnTo>
                <a:cubicBezTo>
                  <a:pt x="111045" y="71658"/>
                  <a:pt x="121316" y="43976"/>
                  <a:pt x="134092" y="17923"/>
                </a:cubicBezTo>
                <a:close/>
              </a:path>
            </a:pathLst>
          </a:custGeom>
          <a:solidFill>
            <a:srgbClr val="FFFFFF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11B7006-C4C4-8FB8-EA55-4B40E002BC38}"/>
              </a:ext>
            </a:extLst>
          </p:cNvPr>
          <p:cNvSpPr/>
          <p:nvPr/>
        </p:nvSpPr>
        <p:spPr>
          <a:xfrm>
            <a:off x="7660319" y="4079021"/>
            <a:ext cx="447124" cy="478335"/>
          </a:xfrm>
          <a:custGeom>
            <a:avLst/>
            <a:gdLst>
              <a:gd name="connsiteX0" fmla="*/ 434581 w 447124"/>
              <a:gd name="connsiteY0" fmla="*/ 322674 h 478335"/>
              <a:gd name="connsiteX1" fmla="*/ 219517 w 447124"/>
              <a:gd name="connsiteY1" fmla="*/ 12416 h 478335"/>
              <a:gd name="connsiteX2" fmla="*/ 189204 w 447124"/>
              <a:gd name="connsiteY2" fmla="*/ -110 h 478335"/>
              <a:gd name="connsiteX3" fmla="*/ -307 w 447124"/>
              <a:gd name="connsiteY3" fmla="*/ 461207 h 478335"/>
              <a:gd name="connsiteX4" fmla="*/ 36393 w 447124"/>
              <a:gd name="connsiteY4" fmla="*/ 478116 h 478335"/>
              <a:gd name="connsiteX5" fmla="*/ 407776 w 447124"/>
              <a:gd name="connsiteY5" fmla="*/ 394320 h 478335"/>
              <a:gd name="connsiteX6" fmla="*/ 446706 w 447124"/>
              <a:gd name="connsiteY6" fmla="*/ 349303 h 478335"/>
              <a:gd name="connsiteX7" fmla="*/ 434581 w 447124"/>
              <a:gd name="connsiteY7" fmla="*/ 322674 h 47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124" h="478335">
                <a:moveTo>
                  <a:pt x="434581" y="322674"/>
                </a:moveTo>
                <a:lnTo>
                  <a:pt x="219517" y="12416"/>
                </a:lnTo>
                <a:cubicBezTo>
                  <a:pt x="211563" y="4249"/>
                  <a:pt x="200603" y="-273"/>
                  <a:pt x="189204" y="-110"/>
                </a:cubicBezTo>
                <a:cubicBezTo>
                  <a:pt x="147544" y="161645"/>
                  <a:pt x="83777" y="316887"/>
                  <a:pt x="-307" y="461207"/>
                </a:cubicBezTo>
                <a:cubicBezTo>
                  <a:pt x="8223" y="472755"/>
                  <a:pt x="22076" y="479131"/>
                  <a:pt x="36393" y="478116"/>
                </a:cubicBezTo>
                <a:lnTo>
                  <a:pt x="407776" y="394320"/>
                </a:lnTo>
                <a:cubicBezTo>
                  <a:pt x="430961" y="392642"/>
                  <a:pt x="448384" y="372488"/>
                  <a:pt x="446706" y="349303"/>
                </a:cubicBezTo>
                <a:cubicBezTo>
                  <a:pt x="445979" y="339258"/>
                  <a:pt x="441683" y="329814"/>
                  <a:pt x="434581" y="322674"/>
                </a:cubicBezTo>
                <a:close/>
              </a:path>
            </a:pathLst>
          </a:custGeom>
          <a:solidFill>
            <a:schemeClr val="accent2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FDCD25-35BD-CA3B-23D7-B04D04A5B9EA}"/>
              </a:ext>
            </a:extLst>
          </p:cNvPr>
          <p:cNvSpPr/>
          <p:nvPr/>
        </p:nvSpPr>
        <p:spPr>
          <a:xfrm>
            <a:off x="4085702" y="4098439"/>
            <a:ext cx="431950" cy="470685"/>
          </a:xfrm>
          <a:custGeom>
            <a:avLst/>
            <a:gdLst>
              <a:gd name="connsiteX0" fmla="*/ 227101 w 431950"/>
              <a:gd name="connsiteY0" fmla="*/ 4646 h 470685"/>
              <a:gd name="connsiteX1" fmla="*/ 12037 w 431950"/>
              <a:gd name="connsiteY1" fmla="*/ 314904 h 470685"/>
              <a:gd name="connsiteX2" fmla="*/ 12000 w 431950"/>
              <a:gd name="connsiteY2" fmla="*/ 374426 h 470685"/>
              <a:gd name="connsiteX3" fmla="*/ 38967 w 431950"/>
              <a:gd name="connsiteY3" fmla="*/ 386676 h 470685"/>
              <a:gd name="connsiteX4" fmla="*/ 410225 w 431950"/>
              <a:gd name="connsiteY4" fmla="*/ 470472 h 470685"/>
              <a:gd name="connsiteX5" fmla="*/ 431644 w 431950"/>
              <a:gd name="connsiteY5" fmla="*/ 466213 h 470685"/>
              <a:gd name="connsiteX6" fmla="*/ 232863 w 431950"/>
              <a:gd name="connsiteY6" fmla="*/ -114 h 470685"/>
              <a:gd name="connsiteX7" fmla="*/ 227101 w 431950"/>
              <a:gd name="connsiteY7" fmla="*/ 4646 h 47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950" h="470685">
                <a:moveTo>
                  <a:pt x="227101" y="4646"/>
                </a:moveTo>
                <a:lnTo>
                  <a:pt x="12037" y="314904"/>
                </a:lnTo>
                <a:cubicBezTo>
                  <a:pt x="-4409" y="331325"/>
                  <a:pt x="-4421" y="357980"/>
                  <a:pt x="12000" y="374426"/>
                </a:cubicBezTo>
                <a:cubicBezTo>
                  <a:pt x="19202" y="381640"/>
                  <a:pt x="28784" y="385999"/>
                  <a:pt x="38967" y="386676"/>
                </a:cubicBezTo>
                <a:lnTo>
                  <a:pt x="410225" y="470472"/>
                </a:lnTo>
                <a:cubicBezTo>
                  <a:pt x="417615" y="470985"/>
                  <a:pt x="425005" y="469507"/>
                  <a:pt x="431644" y="466213"/>
                </a:cubicBezTo>
                <a:cubicBezTo>
                  <a:pt x="343952" y="320804"/>
                  <a:pt x="277040" y="163846"/>
                  <a:pt x="232863" y="-114"/>
                </a:cubicBezTo>
                <a:cubicBezTo>
                  <a:pt x="230796" y="1289"/>
                  <a:pt x="228867" y="2880"/>
                  <a:pt x="227101" y="4646"/>
                </a:cubicBezTo>
                <a:close/>
              </a:path>
            </a:pathLst>
          </a:custGeom>
          <a:solidFill>
            <a:schemeClr val="accent4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B81FDA-6E3E-E47B-ADD5-2C50AA61D304}"/>
              </a:ext>
            </a:extLst>
          </p:cNvPr>
          <p:cNvSpPr/>
          <p:nvPr/>
        </p:nvSpPr>
        <p:spPr>
          <a:xfrm>
            <a:off x="7030282" y="1941976"/>
            <a:ext cx="437310" cy="445219"/>
          </a:xfrm>
          <a:custGeom>
            <a:avLst/>
            <a:gdLst>
              <a:gd name="connsiteX0" fmla="*/ 391744 w 437310"/>
              <a:gd name="connsiteY0" fmla="*/ 445105 h 445219"/>
              <a:gd name="connsiteX1" fmla="*/ 398132 w 437310"/>
              <a:gd name="connsiteY1" fmla="*/ 431202 h 445219"/>
              <a:gd name="connsiteX2" fmla="*/ 435708 w 437310"/>
              <a:gd name="connsiteY2" fmla="*/ 52303 h 445219"/>
              <a:gd name="connsiteX3" fmla="*/ 405246 w 437310"/>
              <a:gd name="connsiteY3" fmla="*/ 1174 h 445219"/>
              <a:gd name="connsiteX4" fmla="*/ 376087 w 437310"/>
              <a:gd name="connsiteY4" fmla="*/ 4330 h 445219"/>
              <a:gd name="connsiteX5" fmla="*/ 13972 w 437310"/>
              <a:gd name="connsiteY5" fmla="*/ 111173 h 445219"/>
              <a:gd name="connsiteX6" fmla="*/ -307 w 437310"/>
              <a:gd name="connsiteY6" fmla="*/ 123699 h 445219"/>
              <a:gd name="connsiteX7" fmla="*/ 391744 w 437310"/>
              <a:gd name="connsiteY7" fmla="*/ 445105 h 44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310" h="445219">
                <a:moveTo>
                  <a:pt x="391744" y="445105"/>
                </a:moveTo>
                <a:cubicBezTo>
                  <a:pt x="394737" y="440922"/>
                  <a:pt x="396905" y="436200"/>
                  <a:pt x="398132" y="431202"/>
                </a:cubicBezTo>
                <a:lnTo>
                  <a:pt x="435708" y="52303"/>
                </a:lnTo>
                <a:cubicBezTo>
                  <a:pt x="441408" y="29770"/>
                  <a:pt x="427767" y="6886"/>
                  <a:pt x="405246" y="1174"/>
                </a:cubicBezTo>
                <a:cubicBezTo>
                  <a:pt x="395464" y="-1306"/>
                  <a:pt x="385117" y="-179"/>
                  <a:pt x="376087" y="4330"/>
                </a:cubicBezTo>
                <a:lnTo>
                  <a:pt x="13972" y="111173"/>
                </a:lnTo>
                <a:cubicBezTo>
                  <a:pt x="8324" y="114205"/>
                  <a:pt x="3438" y="118488"/>
                  <a:pt x="-307" y="123699"/>
                </a:cubicBezTo>
                <a:cubicBezTo>
                  <a:pt x="144652" y="212130"/>
                  <a:pt x="276596" y="320300"/>
                  <a:pt x="391744" y="445105"/>
                </a:cubicBezTo>
                <a:close/>
              </a:path>
            </a:pathLst>
          </a:custGeom>
          <a:solidFill>
            <a:schemeClr val="accent1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6EBCFC-58B7-BCC6-B9F8-BD9C850EC8AF}"/>
              </a:ext>
            </a:extLst>
          </p:cNvPr>
          <p:cNvSpPr/>
          <p:nvPr/>
        </p:nvSpPr>
        <p:spPr>
          <a:xfrm>
            <a:off x="4695355" y="1941968"/>
            <a:ext cx="437804" cy="446104"/>
          </a:xfrm>
          <a:custGeom>
            <a:avLst/>
            <a:gdLst>
              <a:gd name="connsiteX0" fmla="*/ 437497 w 437804"/>
              <a:gd name="connsiteY0" fmla="*/ 123707 h 446104"/>
              <a:gd name="connsiteX1" fmla="*/ 422717 w 437804"/>
              <a:gd name="connsiteY1" fmla="*/ 111182 h 446104"/>
              <a:gd name="connsiteX2" fmla="*/ 60603 w 437804"/>
              <a:gd name="connsiteY2" fmla="*/ 4339 h 446104"/>
              <a:gd name="connsiteX3" fmla="*/ 4138 w 437804"/>
              <a:gd name="connsiteY3" fmla="*/ 23152 h 446104"/>
              <a:gd name="connsiteX4" fmla="*/ 981 w 437804"/>
              <a:gd name="connsiteY4" fmla="*/ 52312 h 446104"/>
              <a:gd name="connsiteX5" fmla="*/ 37932 w 437804"/>
              <a:gd name="connsiteY5" fmla="*/ 431210 h 446104"/>
              <a:gd name="connsiteX6" fmla="*/ 44946 w 437804"/>
              <a:gd name="connsiteY6" fmla="*/ 445991 h 446104"/>
              <a:gd name="connsiteX7" fmla="*/ 437497 w 437804"/>
              <a:gd name="connsiteY7" fmla="*/ 123707 h 44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04" h="446104">
                <a:moveTo>
                  <a:pt x="437497" y="123707"/>
                </a:moveTo>
                <a:cubicBezTo>
                  <a:pt x="433627" y="118422"/>
                  <a:pt x="428567" y="114138"/>
                  <a:pt x="422717" y="111182"/>
                </a:cubicBezTo>
                <a:lnTo>
                  <a:pt x="60603" y="4339"/>
                </a:lnTo>
                <a:cubicBezTo>
                  <a:pt x="39810" y="-6057"/>
                  <a:pt x="14534" y="2372"/>
                  <a:pt x="4138" y="23152"/>
                </a:cubicBezTo>
                <a:cubicBezTo>
                  <a:pt x="-371" y="32183"/>
                  <a:pt x="-1499" y="42529"/>
                  <a:pt x="981" y="52312"/>
                </a:cubicBezTo>
                <a:lnTo>
                  <a:pt x="37932" y="431210"/>
                </a:lnTo>
                <a:cubicBezTo>
                  <a:pt x="39234" y="436559"/>
                  <a:pt x="41627" y="441594"/>
                  <a:pt x="44946" y="445991"/>
                </a:cubicBezTo>
                <a:cubicBezTo>
                  <a:pt x="160256" y="320923"/>
                  <a:pt x="292376" y="212464"/>
                  <a:pt x="437497" y="123707"/>
                </a:cubicBezTo>
                <a:close/>
              </a:path>
            </a:pathLst>
          </a:custGeom>
          <a:solidFill>
            <a:schemeClr val="accent5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BCFF5-D3AA-D5CA-61DF-7AB7B04B589C}"/>
              </a:ext>
            </a:extLst>
          </p:cNvPr>
          <p:cNvSpPr/>
          <p:nvPr/>
        </p:nvSpPr>
        <p:spPr>
          <a:xfrm>
            <a:off x="5834591" y="5431912"/>
            <a:ext cx="505532" cy="346937"/>
          </a:xfrm>
          <a:custGeom>
            <a:avLst/>
            <a:gdLst>
              <a:gd name="connsiteX0" fmla="*/ -307 w 505532"/>
              <a:gd name="connsiteY0" fmla="*/ 1264 h 346937"/>
              <a:gd name="connsiteX1" fmla="*/ 2198 w 505532"/>
              <a:gd name="connsiteY1" fmla="*/ 8028 h 346937"/>
              <a:gd name="connsiteX2" fmla="*/ 216260 w 505532"/>
              <a:gd name="connsiteY2" fmla="*/ 322921 h 346937"/>
              <a:gd name="connsiteX3" fmla="*/ 272400 w 505532"/>
              <a:gd name="connsiteY3" fmla="*/ 342673 h 346937"/>
              <a:gd name="connsiteX4" fmla="*/ 292792 w 505532"/>
              <a:gd name="connsiteY4" fmla="*/ 321543 h 346937"/>
              <a:gd name="connsiteX5" fmla="*/ 502720 w 505532"/>
              <a:gd name="connsiteY5" fmla="*/ 7902 h 346937"/>
              <a:gd name="connsiteX6" fmla="*/ 505225 w 505532"/>
              <a:gd name="connsiteY6" fmla="*/ -114 h 346937"/>
              <a:gd name="connsiteX7" fmla="*/ -307 w 505532"/>
              <a:gd name="connsiteY7" fmla="*/ 1389 h 34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532" h="346937">
                <a:moveTo>
                  <a:pt x="-307" y="1264"/>
                </a:moveTo>
                <a:cubicBezTo>
                  <a:pt x="270" y="3606"/>
                  <a:pt x="1109" y="5873"/>
                  <a:pt x="2198" y="8028"/>
                </a:cubicBezTo>
                <a:lnTo>
                  <a:pt x="216260" y="322921"/>
                </a:lnTo>
                <a:cubicBezTo>
                  <a:pt x="226306" y="343876"/>
                  <a:pt x="251445" y="352731"/>
                  <a:pt x="272400" y="342673"/>
                </a:cubicBezTo>
                <a:cubicBezTo>
                  <a:pt x="281519" y="338315"/>
                  <a:pt x="288758" y="330812"/>
                  <a:pt x="292792" y="321543"/>
                </a:cubicBezTo>
                <a:lnTo>
                  <a:pt x="502720" y="7902"/>
                </a:lnTo>
                <a:cubicBezTo>
                  <a:pt x="503797" y="5310"/>
                  <a:pt x="504637" y="2629"/>
                  <a:pt x="505225" y="-114"/>
                </a:cubicBezTo>
                <a:cubicBezTo>
                  <a:pt x="337608" y="23923"/>
                  <a:pt x="167448" y="24424"/>
                  <a:pt x="-307" y="1389"/>
                </a:cubicBezTo>
                <a:close/>
              </a:path>
            </a:pathLst>
          </a:custGeom>
          <a:solidFill>
            <a:schemeClr val="accent3"/>
          </a:solidFill>
          <a:ln w="12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D5A2D-2CB1-EAA1-4029-CC67A4C14C01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9F3A0-A17C-1735-3DFB-23E320B3AF86}"/>
              </a:ext>
            </a:extLst>
          </p:cNvPr>
          <p:cNvSpPr txBox="1"/>
          <p:nvPr/>
        </p:nvSpPr>
        <p:spPr>
          <a:xfrm>
            <a:off x="8223430" y="1420174"/>
            <a:ext cx="299275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Business Growth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Illustrating the stages of business growth, from startup to maturity.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75316-33E5-C2BB-E2E8-DAD40BCDB3D5}"/>
              </a:ext>
            </a:extLst>
          </p:cNvPr>
          <p:cNvSpPr txBox="1"/>
          <p:nvPr/>
        </p:nvSpPr>
        <p:spPr>
          <a:xfrm>
            <a:off x="8223430" y="3956298"/>
            <a:ext cx="2992752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Market Share</a:t>
            </a: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Comparing market share of different companies or products using circles of different sizes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5B8FE-B736-B975-B9C2-758A8EEC5244}"/>
              </a:ext>
            </a:extLst>
          </p:cNvPr>
          <p:cNvSpPr txBox="1"/>
          <p:nvPr/>
        </p:nvSpPr>
        <p:spPr>
          <a:xfrm>
            <a:off x="4599623" y="6029933"/>
            <a:ext cx="299275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Budget Allocation</a:t>
            </a:r>
          </a:p>
          <a:p>
            <a:pPr algn="ct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Visualizing how a budget is allocated across different categories or departments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4F42-6159-FE6D-F891-2F178251ED98}"/>
              </a:ext>
            </a:extLst>
          </p:cNvPr>
          <p:cNvSpPr txBox="1"/>
          <p:nvPr/>
        </p:nvSpPr>
        <p:spPr>
          <a:xfrm>
            <a:off x="1024418" y="3956298"/>
            <a:ext cx="286351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Project Management</a:t>
            </a:r>
            <a:endParaRPr lang="en-US" sz="1400" b="1" dirty="0">
              <a:latin typeface="Lora" pitchFamily="2" charset="0"/>
            </a:endParaRP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Representing the different stages of a project, such as planning, execution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1FED-17EA-8AEC-58F5-0D1E82F69429}"/>
              </a:ext>
            </a:extLst>
          </p:cNvPr>
          <p:cNvSpPr txBox="1"/>
          <p:nvPr/>
        </p:nvSpPr>
        <p:spPr>
          <a:xfrm>
            <a:off x="1024418" y="1420174"/>
            <a:ext cx="286351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Employee Distribution</a:t>
            </a:r>
            <a:endParaRPr lang="en-US" sz="1400" b="1" dirty="0">
              <a:latin typeface="Lora" pitchFamily="2" charset="0"/>
            </a:endParaRP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Illustrating the distribution of employees across different departments or roles</a:t>
            </a:r>
            <a:r>
              <a:rPr lang="en-GB" sz="1100" dirty="0">
                <a:latin typeface="Lora" pitchFamily="2" charset="0"/>
              </a:rPr>
              <a:t>.</a:t>
            </a:r>
            <a:endParaRPr lang="en-US" sz="1100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356F8-8810-9676-7B9D-736A5460A8D2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F6BC31-C495-6B38-B2E1-E0689C01E335}"/>
              </a:ext>
            </a:extLst>
          </p:cNvPr>
          <p:cNvSpPr/>
          <p:nvPr/>
        </p:nvSpPr>
        <p:spPr>
          <a:xfrm>
            <a:off x="3701695" y="3931892"/>
            <a:ext cx="1499769" cy="1657562"/>
          </a:xfrm>
          <a:custGeom>
            <a:avLst/>
            <a:gdLst>
              <a:gd name="connsiteX0" fmla="*/ 1149575 w 1499769"/>
              <a:gd name="connsiteY0" fmla="*/ -44 h 1657562"/>
              <a:gd name="connsiteX1" fmla="*/ -481 w 1499769"/>
              <a:gd name="connsiteY1" fmla="*/ -44 h 1657562"/>
              <a:gd name="connsiteX2" fmla="*/ 686111 w 1499769"/>
              <a:gd name="connsiteY2" fmla="*/ 1657518 h 1657562"/>
              <a:gd name="connsiteX3" fmla="*/ 1312327 w 1499769"/>
              <a:gd name="connsiteY3" fmla="*/ 1030718 h 1657562"/>
              <a:gd name="connsiteX4" fmla="*/ 1499287 w 1499769"/>
              <a:gd name="connsiteY4" fmla="*/ 844050 h 1657562"/>
              <a:gd name="connsiteX5" fmla="*/ 1149575 w 1499769"/>
              <a:gd name="connsiteY5" fmla="*/ -44 h 165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769" h="1657562">
                <a:moveTo>
                  <a:pt x="1149575" y="-44"/>
                </a:moveTo>
                <a:lnTo>
                  <a:pt x="-481" y="-44"/>
                </a:lnTo>
                <a:cubicBezTo>
                  <a:pt x="-1181" y="621796"/>
                  <a:pt x="245893" y="1218321"/>
                  <a:pt x="686111" y="1657518"/>
                </a:cubicBezTo>
                <a:lnTo>
                  <a:pt x="1312327" y="1030718"/>
                </a:lnTo>
                <a:lnTo>
                  <a:pt x="1499287" y="844050"/>
                </a:lnTo>
                <a:cubicBezTo>
                  <a:pt x="1275110" y="620397"/>
                  <a:pt x="1149255" y="316622"/>
                  <a:pt x="1149575" y="-44"/>
                </a:cubicBezTo>
                <a:close/>
              </a:path>
            </a:pathLst>
          </a:custGeom>
          <a:solidFill>
            <a:schemeClr val="accent6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F61672-9113-86CA-53DD-0C108F56E9C7}"/>
              </a:ext>
            </a:extLst>
          </p:cNvPr>
          <p:cNvSpPr/>
          <p:nvPr/>
        </p:nvSpPr>
        <p:spPr>
          <a:xfrm>
            <a:off x="4388289" y="1587734"/>
            <a:ext cx="1659019" cy="1499772"/>
          </a:xfrm>
          <a:custGeom>
            <a:avLst/>
            <a:gdLst>
              <a:gd name="connsiteX0" fmla="*/ -482 w 1659019"/>
              <a:gd name="connsiteY0" fmla="*/ 686552 h 1499772"/>
              <a:gd name="connsiteX1" fmla="*/ 625734 w 1659019"/>
              <a:gd name="connsiteY1" fmla="*/ 1312768 h 1499772"/>
              <a:gd name="connsiteX2" fmla="*/ 812694 w 1659019"/>
              <a:gd name="connsiteY2" fmla="*/ 1499728 h 1499772"/>
              <a:gd name="connsiteX3" fmla="*/ 1658538 w 1659019"/>
              <a:gd name="connsiteY3" fmla="*/ 1149724 h 1499772"/>
              <a:gd name="connsiteX4" fmla="*/ 1658538 w 1659019"/>
              <a:gd name="connsiteY4" fmla="*/ -40 h 1499772"/>
              <a:gd name="connsiteX5" fmla="*/ -482 w 1659019"/>
              <a:gd name="connsiteY5" fmla="*/ 686552 h 14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9019" h="1499772">
                <a:moveTo>
                  <a:pt x="-482" y="686552"/>
                </a:moveTo>
                <a:lnTo>
                  <a:pt x="625734" y="1312768"/>
                </a:lnTo>
                <a:lnTo>
                  <a:pt x="812694" y="1499728"/>
                </a:lnTo>
                <a:cubicBezTo>
                  <a:pt x="1036696" y="1274947"/>
                  <a:pt x="1341200" y="1148945"/>
                  <a:pt x="1658538" y="1149724"/>
                </a:cubicBezTo>
                <a:lnTo>
                  <a:pt x="1658538" y="-40"/>
                </a:lnTo>
                <a:cubicBezTo>
                  <a:pt x="1036171" y="-1198"/>
                  <a:pt x="439036" y="245925"/>
                  <a:pt x="-482" y="68655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E3A495-1B4D-F8CD-014A-0F81AF96DBB3}"/>
              </a:ext>
            </a:extLst>
          </p:cNvPr>
          <p:cNvSpPr/>
          <p:nvPr/>
        </p:nvSpPr>
        <p:spPr>
          <a:xfrm>
            <a:off x="6045850" y="1587735"/>
            <a:ext cx="1659020" cy="1500063"/>
          </a:xfrm>
          <a:custGeom>
            <a:avLst/>
            <a:gdLst>
              <a:gd name="connsiteX0" fmla="*/ -482 w 1659020"/>
              <a:gd name="connsiteY0" fmla="*/ -41 h 1500063"/>
              <a:gd name="connsiteX1" fmla="*/ -482 w 1659020"/>
              <a:gd name="connsiteY1" fmla="*/ 1150015 h 1500063"/>
              <a:gd name="connsiteX2" fmla="*/ 845362 w 1659020"/>
              <a:gd name="connsiteY2" fmla="*/ 1500019 h 1500063"/>
              <a:gd name="connsiteX3" fmla="*/ 1032321 w 1659020"/>
              <a:gd name="connsiteY3" fmla="*/ 1313059 h 1500063"/>
              <a:gd name="connsiteX4" fmla="*/ 1658538 w 1659020"/>
              <a:gd name="connsiteY4" fmla="*/ 686843 h 1500063"/>
              <a:gd name="connsiteX5" fmla="*/ -482 w 1659020"/>
              <a:gd name="connsiteY5" fmla="*/ -41 h 1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9020" h="1500063">
                <a:moveTo>
                  <a:pt x="-482" y="-41"/>
                </a:moveTo>
                <a:lnTo>
                  <a:pt x="-482" y="1150015"/>
                </a:lnTo>
                <a:cubicBezTo>
                  <a:pt x="316855" y="1149236"/>
                  <a:pt x="621359" y="1275238"/>
                  <a:pt x="845362" y="1500019"/>
                </a:cubicBezTo>
                <a:lnTo>
                  <a:pt x="1032321" y="1313059"/>
                </a:lnTo>
                <a:lnTo>
                  <a:pt x="1658538" y="686843"/>
                </a:lnTo>
                <a:cubicBezTo>
                  <a:pt x="1219050" y="246109"/>
                  <a:pt x="621913" y="-1120"/>
                  <a:pt x="-482" y="-41"/>
                </a:cubicBezTo>
                <a:close/>
              </a:path>
            </a:pathLst>
          </a:custGeom>
          <a:solidFill>
            <a:schemeClr val="accent1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7A0ADC-3B2C-AE7B-FB07-B73BE0720D5A}"/>
              </a:ext>
            </a:extLst>
          </p:cNvPr>
          <p:cNvSpPr/>
          <p:nvPr/>
        </p:nvSpPr>
        <p:spPr>
          <a:xfrm>
            <a:off x="3701695" y="2274330"/>
            <a:ext cx="1500061" cy="1657562"/>
          </a:xfrm>
          <a:custGeom>
            <a:avLst/>
            <a:gdLst>
              <a:gd name="connsiteX0" fmla="*/ 1312328 w 1500061"/>
              <a:gd name="connsiteY0" fmla="*/ 626172 h 1657562"/>
              <a:gd name="connsiteX1" fmla="*/ 686112 w 1500061"/>
              <a:gd name="connsiteY1" fmla="*/ -44 h 1657562"/>
              <a:gd name="connsiteX2" fmla="*/ -480 w 1500061"/>
              <a:gd name="connsiteY2" fmla="*/ 1657518 h 1657562"/>
              <a:gd name="connsiteX3" fmla="*/ 1149575 w 1500061"/>
              <a:gd name="connsiteY3" fmla="*/ 1657518 h 1657562"/>
              <a:gd name="connsiteX4" fmla="*/ 1499580 w 1500061"/>
              <a:gd name="connsiteY4" fmla="*/ 813132 h 165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061" h="1657562">
                <a:moveTo>
                  <a:pt x="1312328" y="626172"/>
                </a:moveTo>
                <a:lnTo>
                  <a:pt x="686112" y="-44"/>
                </a:lnTo>
                <a:cubicBezTo>
                  <a:pt x="245835" y="439129"/>
                  <a:pt x="-1239" y="1035647"/>
                  <a:pt x="-480" y="1657518"/>
                </a:cubicBezTo>
                <a:lnTo>
                  <a:pt x="1149575" y="1657518"/>
                </a:lnTo>
                <a:cubicBezTo>
                  <a:pt x="1149196" y="1340676"/>
                  <a:pt x="1275169" y="1036785"/>
                  <a:pt x="1499580" y="813132"/>
                </a:cubicBezTo>
                <a:close/>
              </a:path>
            </a:pathLst>
          </a:custGeom>
          <a:solidFill>
            <a:schemeClr val="bg2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DD7329-9F46-D5A6-410A-EF39B0C5E3AB}"/>
              </a:ext>
            </a:extLst>
          </p:cNvPr>
          <p:cNvSpPr/>
          <p:nvPr/>
        </p:nvSpPr>
        <p:spPr>
          <a:xfrm>
            <a:off x="6890236" y="2274330"/>
            <a:ext cx="1500063" cy="1659020"/>
          </a:xfrm>
          <a:custGeom>
            <a:avLst/>
            <a:gdLst>
              <a:gd name="connsiteX0" fmla="*/ 812695 w 1500063"/>
              <a:gd name="connsiteY0" fmla="*/ -44 h 1659020"/>
              <a:gd name="connsiteX1" fmla="*/ 186478 w 1500063"/>
              <a:gd name="connsiteY1" fmla="*/ 626172 h 1659020"/>
              <a:gd name="connsiteX2" fmla="*/ -482 w 1500063"/>
              <a:gd name="connsiteY2" fmla="*/ 813132 h 1659020"/>
              <a:gd name="connsiteX3" fmla="*/ 349522 w 1500063"/>
              <a:gd name="connsiteY3" fmla="*/ 1658976 h 1659020"/>
              <a:gd name="connsiteX4" fmla="*/ 1499578 w 1500063"/>
              <a:gd name="connsiteY4" fmla="*/ 1658976 h 1659020"/>
              <a:gd name="connsiteX5" fmla="*/ 812695 w 1500063"/>
              <a:gd name="connsiteY5" fmla="*/ -44 h 16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063" h="1659020">
                <a:moveTo>
                  <a:pt x="812695" y="-44"/>
                </a:moveTo>
                <a:lnTo>
                  <a:pt x="186478" y="626172"/>
                </a:lnTo>
                <a:lnTo>
                  <a:pt x="-482" y="813132"/>
                </a:lnTo>
                <a:cubicBezTo>
                  <a:pt x="224307" y="1037135"/>
                  <a:pt x="350309" y="1341639"/>
                  <a:pt x="349522" y="1658976"/>
                </a:cubicBezTo>
                <a:lnTo>
                  <a:pt x="1499578" y="1658976"/>
                </a:lnTo>
                <a:cubicBezTo>
                  <a:pt x="1500657" y="1036581"/>
                  <a:pt x="1253437" y="439438"/>
                  <a:pt x="812695" y="-44"/>
                </a:cubicBezTo>
                <a:close/>
              </a:path>
            </a:pathLst>
          </a:custGeom>
          <a:solidFill>
            <a:schemeClr val="accent2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C37F8C-BCFF-C017-389B-57E5BA638062}"/>
              </a:ext>
            </a:extLst>
          </p:cNvPr>
          <p:cNvSpPr/>
          <p:nvPr/>
        </p:nvSpPr>
        <p:spPr>
          <a:xfrm>
            <a:off x="6889944" y="3931892"/>
            <a:ext cx="1499769" cy="1659020"/>
          </a:xfrm>
          <a:custGeom>
            <a:avLst/>
            <a:gdLst>
              <a:gd name="connsiteX0" fmla="*/ 613775 w 1499769"/>
              <a:gd name="connsiteY0" fmla="*/ -44 h 1659020"/>
              <a:gd name="connsiteX1" fmla="*/ 349522 w 1499769"/>
              <a:gd name="connsiteY1" fmla="*/ -44 h 1659020"/>
              <a:gd name="connsiteX2" fmla="*/ -482 w 1499769"/>
              <a:gd name="connsiteY2" fmla="*/ 845799 h 1659020"/>
              <a:gd name="connsiteX3" fmla="*/ 186478 w 1499769"/>
              <a:gd name="connsiteY3" fmla="*/ 1032468 h 1659020"/>
              <a:gd name="connsiteX4" fmla="*/ 812695 w 1499769"/>
              <a:gd name="connsiteY4" fmla="*/ 1658976 h 1659020"/>
              <a:gd name="connsiteX5" fmla="*/ 1499286 w 1499769"/>
              <a:gd name="connsiteY5" fmla="*/ 1414 h 16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769" h="1659020">
                <a:moveTo>
                  <a:pt x="613775" y="-44"/>
                </a:moveTo>
                <a:lnTo>
                  <a:pt x="349522" y="-44"/>
                </a:lnTo>
                <a:cubicBezTo>
                  <a:pt x="350222" y="317293"/>
                  <a:pt x="224250" y="621768"/>
                  <a:pt x="-482" y="845799"/>
                </a:cubicBezTo>
                <a:lnTo>
                  <a:pt x="186478" y="1032468"/>
                </a:lnTo>
                <a:lnTo>
                  <a:pt x="812695" y="1658976"/>
                </a:lnTo>
                <a:cubicBezTo>
                  <a:pt x="1252913" y="1219779"/>
                  <a:pt x="1499985" y="623255"/>
                  <a:pt x="1499286" y="1414"/>
                </a:cubicBezTo>
                <a:close/>
              </a:path>
            </a:pathLst>
          </a:custGeom>
          <a:solidFill>
            <a:schemeClr val="accent3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E378AF-BD5D-7416-D66F-7220EC77ECC2}"/>
              </a:ext>
            </a:extLst>
          </p:cNvPr>
          <p:cNvSpPr/>
          <p:nvPr/>
        </p:nvSpPr>
        <p:spPr>
          <a:xfrm>
            <a:off x="4388289" y="4776278"/>
            <a:ext cx="1657561" cy="1498896"/>
          </a:xfrm>
          <a:custGeom>
            <a:avLst/>
            <a:gdLst>
              <a:gd name="connsiteX0" fmla="*/ 812694 w 1657561"/>
              <a:gd name="connsiteY0" fmla="*/ -44 h 1498896"/>
              <a:gd name="connsiteX1" fmla="*/ 625734 w 1657561"/>
              <a:gd name="connsiteY1" fmla="*/ 186624 h 1498896"/>
              <a:gd name="connsiteX2" fmla="*/ -482 w 1657561"/>
              <a:gd name="connsiteY2" fmla="*/ 813133 h 1498896"/>
              <a:gd name="connsiteX3" fmla="*/ 1657080 w 1657561"/>
              <a:gd name="connsiteY3" fmla="*/ 1498849 h 1498896"/>
              <a:gd name="connsiteX4" fmla="*/ 1657080 w 1657561"/>
              <a:gd name="connsiteY4" fmla="*/ 349669 h 1498896"/>
              <a:gd name="connsiteX5" fmla="*/ 812694 w 1657561"/>
              <a:gd name="connsiteY5" fmla="*/ -44 h 149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561" h="1498896">
                <a:moveTo>
                  <a:pt x="812694" y="-44"/>
                </a:moveTo>
                <a:lnTo>
                  <a:pt x="625734" y="186624"/>
                </a:lnTo>
                <a:lnTo>
                  <a:pt x="-482" y="813133"/>
                </a:lnTo>
                <a:cubicBezTo>
                  <a:pt x="438831" y="1253088"/>
                  <a:pt x="1035356" y="1499841"/>
                  <a:pt x="1657080" y="1498849"/>
                </a:cubicBezTo>
                <a:lnTo>
                  <a:pt x="1657080" y="349669"/>
                </a:lnTo>
                <a:cubicBezTo>
                  <a:pt x="1340296" y="350135"/>
                  <a:pt x="1036376" y="224279"/>
                  <a:pt x="812694" y="-44"/>
                </a:cubicBezTo>
                <a:close/>
              </a:path>
            </a:pathLst>
          </a:custGeom>
          <a:solidFill>
            <a:schemeClr val="accent5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434382-7EDE-F69D-C03C-F15D4AC25E69}"/>
              </a:ext>
            </a:extLst>
          </p:cNvPr>
          <p:cNvSpPr/>
          <p:nvPr/>
        </p:nvSpPr>
        <p:spPr>
          <a:xfrm>
            <a:off x="6044392" y="4775986"/>
            <a:ext cx="1657562" cy="1499186"/>
          </a:xfrm>
          <a:custGeom>
            <a:avLst/>
            <a:gdLst>
              <a:gd name="connsiteX0" fmla="*/ 1032321 w 1657562"/>
              <a:gd name="connsiteY0" fmla="*/ 186624 h 1499186"/>
              <a:gd name="connsiteX1" fmla="*/ 845362 w 1657562"/>
              <a:gd name="connsiteY1" fmla="*/ -44 h 1499186"/>
              <a:gd name="connsiteX2" fmla="*/ -482 w 1657562"/>
              <a:gd name="connsiteY2" fmla="*/ 349960 h 1499186"/>
              <a:gd name="connsiteX3" fmla="*/ -482 w 1657562"/>
              <a:gd name="connsiteY3" fmla="*/ 1499141 h 1499186"/>
              <a:gd name="connsiteX4" fmla="*/ 1657080 w 1657562"/>
              <a:gd name="connsiteY4" fmla="*/ 812549 h 149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562" h="1499186">
                <a:moveTo>
                  <a:pt x="1032321" y="186624"/>
                </a:moveTo>
                <a:lnTo>
                  <a:pt x="845362" y="-44"/>
                </a:lnTo>
                <a:cubicBezTo>
                  <a:pt x="621359" y="224746"/>
                  <a:pt x="316855" y="350747"/>
                  <a:pt x="-482" y="349960"/>
                </a:cubicBezTo>
                <a:lnTo>
                  <a:pt x="-482" y="1499141"/>
                </a:lnTo>
                <a:cubicBezTo>
                  <a:pt x="621388" y="1499899"/>
                  <a:pt x="1217912" y="1252825"/>
                  <a:pt x="1657080" y="812549"/>
                </a:cubicBezTo>
                <a:close/>
              </a:path>
            </a:pathLst>
          </a:custGeom>
          <a:solidFill>
            <a:schemeClr val="accent4"/>
          </a:solidFill>
          <a:ln w="291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C1BC7863-EF96-DD13-DD15-9B9B1F50EDE5}"/>
              </a:ext>
            </a:extLst>
          </p:cNvPr>
          <p:cNvGrpSpPr/>
          <p:nvPr/>
        </p:nvGrpSpPr>
        <p:grpSpPr>
          <a:xfrm>
            <a:off x="4152910" y="1989952"/>
            <a:ext cx="3785879" cy="3883881"/>
            <a:chOff x="4134650" y="2009002"/>
            <a:chExt cx="3785879" cy="3883881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34012C0-3545-9F1F-FBD4-32D9B22010FE}"/>
                </a:ext>
              </a:extLst>
            </p:cNvPr>
            <p:cNvSpPr/>
            <p:nvPr/>
          </p:nvSpPr>
          <p:spPr>
            <a:xfrm>
              <a:off x="5254664" y="2214046"/>
              <a:ext cx="404255" cy="312378"/>
            </a:xfrm>
            <a:custGeom>
              <a:avLst/>
              <a:gdLst>
                <a:gd name="connsiteX0" fmla="*/ 404255 w 404255"/>
                <a:gd name="connsiteY0" fmla="*/ 0 h 312378"/>
                <a:gd name="connsiteX1" fmla="*/ 404255 w 404255"/>
                <a:gd name="connsiteY1" fmla="*/ 312379 h 312378"/>
                <a:gd name="connsiteX2" fmla="*/ 0 w 404255"/>
                <a:gd name="connsiteY2" fmla="*/ 312379 h 312378"/>
                <a:gd name="connsiteX3" fmla="*/ 0 w 404255"/>
                <a:gd name="connsiteY3" fmla="*/ 0 h 31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255" h="312378">
                  <a:moveTo>
                    <a:pt x="404255" y="0"/>
                  </a:moveTo>
                  <a:lnTo>
                    <a:pt x="404255" y="312379"/>
                  </a:lnTo>
                  <a:lnTo>
                    <a:pt x="0" y="312379"/>
                  </a:lnTo>
                  <a:lnTo>
                    <a:pt x="0" y="0"/>
                  </a:lnTo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54CBB7-EC88-C938-1DB7-F1086E63D9BC}"/>
                </a:ext>
              </a:extLst>
            </p:cNvPr>
            <p:cNvSpPr/>
            <p:nvPr/>
          </p:nvSpPr>
          <p:spPr>
            <a:xfrm>
              <a:off x="5170955" y="2009002"/>
              <a:ext cx="571673" cy="285836"/>
            </a:xfrm>
            <a:custGeom>
              <a:avLst/>
              <a:gdLst>
                <a:gd name="connsiteX0" fmla="*/ 0 w 571673"/>
                <a:gd name="connsiteY0" fmla="*/ 285837 h 285836"/>
                <a:gd name="connsiteX1" fmla="*/ 285837 w 571673"/>
                <a:gd name="connsiteY1" fmla="*/ 0 h 285836"/>
                <a:gd name="connsiteX2" fmla="*/ 571674 w 571673"/>
                <a:gd name="connsiteY2" fmla="*/ 285837 h 28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73" h="285836">
                  <a:moveTo>
                    <a:pt x="0" y="285837"/>
                  </a:moveTo>
                  <a:lnTo>
                    <a:pt x="285837" y="0"/>
                  </a:lnTo>
                  <a:lnTo>
                    <a:pt x="571674" y="285837"/>
                  </a:lnTo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0120BE-3B0A-C9E6-AC3A-21F42696CB51}"/>
                </a:ext>
              </a:extLst>
            </p:cNvPr>
            <p:cNvSpPr/>
            <p:nvPr/>
          </p:nvSpPr>
          <p:spPr>
            <a:xfrm>
              <a:off x="5371041" y="2293672"/>
              <a:ext cx="171502" cy="232752"/>
            </a:xfrm>
            <a:custGeom>
              <a:avLst/>
              <a:gdLst>
                <a:gd name="connsiteX0" fmla="*/ 0 w 171502"/>
                <a:gd name="connsiteY0" fmla="*/ 0 h 232752"/>
                <a:gd name="connsiteX1" fmla="*/ 171502 w 171502"/>
                <a:gd name="connsiteY1" fmla="*/ 0 h 232752"/>
                <a:gd name="connsiteX2" fmla="*/ 171502 w 171502"/>
                <a:gd name="connsiteY2" fmla="*/ 232753 h 232752"/>
                <a:gd name="connsiteX3" fmla="*/ 0 w 171502"/>
                <a:gd name="connsiteY3" fmla="*/ 232753 h 23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02" h="232752">
                  <a:moveTo>
                    <a:pt x="0" y="0"/>
                  </a:moveTo>
                  <a:lnTo>
                    <a:pt x="171502" y="0"/>
                  </a:lnTo>
                  <a:lnTo>
                    <a:pt x="171502" y="232753"/>
                  </a:lnTo>
                  <a:lnTo>
                    <a:pt x="0" y="232753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85DDBA-998F-6FE4-F1CA-AA3E3312F183}"/>
                </a:ext>
              </a:extLst>
            </p:cNvPr>
            <p:cNvSpPr/>
            <p:nvPr/>
          </p:nvSpPr>
          <p:spPr>
            <a:xfrm>
              <a:off x="6532471" y="2009002"/>
              <a:ext cx="363421" cy="517423"/>
            </a:xfrm>
            <a:custGeom>
              <a:avLst/>
              <a:gdLst>
                <a:gd name="connsiteX0" fmla="*/ 104418 w 363421"/>
                <a:gd name="connsiteY0" fmla="*/ 0 h 517423"/>
                <a:gd name="connsiteX1" fmla="*/ 104418 w 363421"/>
                <a:gd name="connsiteY1" fmla="*/ 104418 h 517423"/>
                <a:gd name="connsiteX2" fmla="*/ 0 w 363421"/>
                <a:gd name="connsiteY2" fmla="*/ 104418 h 517423"/>
                <a:gd name="connsiteX3" fmla="*/ 0 w 363421"/>
                <a:gd name="connsiteY3" fmla="*/ 517423 h 517423"/>
                <a:gd name="connsiteX4" fmla="*/ 363421 w 363421"/>
                <a:gd name="connsiteY4" fmla="*/ 517423 h 517423"/>
                <a:gd name="connsiteX5" fmla="*/ 363421 w 363421"/>
                <a:gd name="connsiteY5" fmla="*/ 0 h 517423"/>
                <a:gd name="connsiteX6" fmla="*/ 104418 w 363421"/>
                <a:gd name="connsiteY6" fmla="*/ 0 h 5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421" h="517423">
                  <a:moveTo>
                    <a:pt x="104418" y="0"/>
                  </a:moveTo>
                  <a:lnTo>
                    <a:pt x="104418" y="104418"/>
                  </a:lnTo>
                  <a:lnTo>
                    <a:pt x="0" y="104418"/>
                  </a:lnTo>
                  <a:lnTo>
                    <a:pt x="0" y="517423"/>
                  </a:lnTo>
                  <a:lnTo>
                    <a:pt x="363421" y="517423"/>
                  </a:lnTo>
                  <a:lnTo>
                    <a:pt x="363421" y="0"/>
                  </a:lnTo>
                  <a:lnTo>
                    <a:pt x="104418" y="0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4394F5-6768-536A-7F4B-67399AE34F82}"/>
                </a:ext>
              </a:extLst>
            </p:cNvPr>
            <p:cNvSpPr/>
            <p:nvPr/>
          </p:nvSpPr>
          <p:spPr>
            <a:xfrm>
              <a:off x="6532471" y="2009002"/>
              <a:ext cx="104417" cy="104417"/>
            </a:xfrm>
            <a:custGeom>
              <a:avLst/>
              <a:gdLst>
                <a:gd name="connsiteX0" fmla="*/ 104418 w 104417"/>
                <a:gd name="connsiteY0" fmla="*/ 0 h 104417"/>
                <a:gd name="connsiteX1" fmla="*/ 0 w 104417"/>
                <a:gd name="connsiteY1" fmla="*/ 104418 h 10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17" h="104417">
                  <a:moveTo>
                    <a:pt x="104418" y="0"/>
                  </a:moveTo>
                  <a:lnTo>
                    <a:pt x="0" y="104418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E1B7AE-7895-88DD-6196-8FD097B0E014}"/>
                </a:ext>
              </a:extLst>
            </p:cNvPr>
            <p:cNvSpPr/>
            <p:nvPr/>
          </p:nvSpPr>
          <p:spPr>
            <a:xfrm>
              <a:off x="6609472" y="2191296"/>
              <a:ext cx="209127" cy="29167"/>
            </a:xfrm>
            <a:custGeom>
              <a:avLst/>
              <a:gdLst>
                <a:gd name="connsiteX0" fmla="*/ 0 w 209127"/>
                <a:gd name="connsiteY0" fmla="*/ 0 h 29167"/>
                <a:gd name="connsiteX1" fmla="*/ 209128 w 209127"/>
                <a:gd name="connsiteY1" fmla="*/ 0 h 2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27" h="29167">
                  <a:moveTo>
                    <a:pt x="0" y="0"/>
                  </a:moveTo>
                  <a:lnTo>
                    <a:pt x="209128" y="0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988075C-6AE5-27A0-FEBE-E359E404367A}"/>
                </a:ext>
              </a:extLst>
            </p:cNvPr>
            <p:cNvSpPr/>
            <p:nvPr/>
          </p:nvSpPr>
          <p:spPr>
            <a:xfrm>
              <a:off x="6609472" y="2252838"/>
              <a:ext cx="209127" cy="29167"/>
            </a:xfrm>
            <a:custGeom>
              <a:avLst/>
              <a:gdLst>
                <a:gd name="connsiteX0" fmla="*/ 0 w 209127"/>
                <a:gd name="connsiteY0" fmla="*/ 0 h 29167"/>
                <a:gd name="connsiteX1" fmla="*/ 209128 w 209127"/>
                <a:gd name="connsiteY1" fmla="*/ 0 h 2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27" h="29167">
                  <a:moveTo>
                    <a:pt x="0" y="0"/>
                  </a:moveTo>
                  <a:lnTo>
                    <a:pt x="209128" y="0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DDC417-D654-FD02-2E04-FE0000849DF3}"/>
                </a:ext>
              </a:extLst>
            </p:cNvPr>
            <p:cNvSpPr/>
            <p:nvPr/>
          </p:nvSpPr>
          <p:spPr>
            <a:xfrm>
              <a:off x="6609472" y="2314089"/>
              <a:ext cx="209127" cy="29167"/>
            </a:xfrm>
            <a:custGeom>
              <a:avLst/>
              <a:gdLst>
                <a:gd name="connsiteX0" fmla="*/ 0 w 209127"/>
                <a:gd name="connsiteY0" fmla="*/ 0 h 29167"/>
                <a:gd name="connsiteX1" fmla="*/ 209128 w 209127"/>
                <a:gd name="connsiteY1" fmla="*/ 0 h 2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27" h="29167">
                  <a:moveTo>
                    <a:pt x="0" y="0"/>
                  </a:moveTo>
                  <a:lnTo>
                    <a:pt x="209128" y="0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987B470-C2FB-8C68-898A-90515FB7CD2E}"/>
                </a:ext>
              </a:extLst>
            </p:cNvPr>
            <p:cNvSpPr/>
            <p:nvPr/>
          </p:nvSpPr>
          <p:spPr>
            <a:xfrm>
              <a:off x="6609472" y="2375340"/>
              <a:ext cx="209127" cy="29167"/>
            </a:xfrm>
            <a:custGeom>
              <a:avLst/>
              <a:gdLst>
                <a:gd name="connsiteX0" fmla="*/ 0 w 209127"/>
                <a:gd name="connsiteY0" fmla="*/ 0 h 29167"/>
                <a:gd name="connsiteX1" fmla="*/ 209128 w 209127"/>
                <a:gd name="connsiteY1" fmla="*/ 0 h 2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27" h="29167">
                  <a:moveTo>
                    <a:pt x="0" y="0"/>
                  </a:moveTo>
                  <a:lnTo>
                    <a:pt x="209128" y="0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08CC45-9955-98F5-B9F8-2CEF05CAC653}"/>
                </a:ext>
              </a:extLst>
            </p:cNvPr>
            <p:cNvSpPr/>
            <p:nvPr/>
          </p:nvSpPr>
          <p:spPr>
            <a:xfrm>
              <a:off x="6430971" y="5326459"/>
              <a:ext cx="566423" cy="566423"/>
            </a:xfrm>
            <a:custGeom>
              <a:avLst/>
              <a:gdLst>
                <a:gd name="connsiteX0" fmla="*/ 565941 w 566423"/>
                <a:gd name="connsiteY0" fmla="*/ 331293 h 566423"/>
                <a:gd name="connsiteX1" fmla="*/ 565941 w 566423"/>
                <a:gd name="connsiteY1" fmla="*/ 235042 h 566423"/>
                <a:gd name="connsiteX2" fmla="*/ 460065 w 566423"/>
                <a:gd name="connsiteY2" fmla="*/ 235042 h 566423"/>
                <a:gd name="connsiteX3" fmla="*/ 442273 w 566423"/>
                <a:gd name="connsiteY3" fmla="*/ 191874 h 566423"/>
                <a:gd name="connsiteX4" fmla="*/ 516941 w 566423"/>
                <a:gd name="connsiteY4" fmla="*/ 116915 h 566423"/>
                <a:gd name="connsiteX5" fmla="*/ 448689 w 566423"/>
                <a:gd name="connsiteY5" fmla="*/ 48956 h 566423"/>
                <a:gd name="connsiteX6" fmla="*/ 374021 w 566423"/>
                <a:gd name="connsiteY6" fmla="*/ 123624 h 566423"/>
                <a:gd name="connsiteX7" fmla="*/ 330855 w 566423"/>
                <a:gd name="connsiteY7" fmla="*/ 105832 h 566423"/>
                <a:gd name="connsiteX8" fmla="*/ 330855 w 566423"/>
                <a:gd name="connsiteY8" fmla="*/ -44 h 566423"/>
                <a:gd name="connsiteX9" fmla="*/ 234604 w 566423"/>
                <a:gd name="connsiteY9" fmla="*/ -44 h 566423"/>
                <a:gd name="connsiteX10" fmla="*/ 234604 w 566423"/>
                <a:gd name="connsiteY10" fmla="*/ 105832 h 566423"/>
                <a:gd name="connsiteX11" fmla="*/ 191436 w 566423"/>
                <a:gd name="connsiteY11" fmla="*/ 123624 h 566423"/>
                <a:gd name="connsiteX12" fmla="*/ 116478 w 566423"/>
                <a:gd name="connsiteY12" fmla="*/ 48956 h 566423"/>
                <a:gd name="connsiteX13" fmla="*/ 48226 w 566423"/>
                <a:gd name="connsiteY13" fmla="*/ 116915 h 566423"/>
                <a:gd name="connsiteX14" fmla="*/ 123186 w 566423"/>
                <a:gd name="connsiteY14" fmla="*/ 191874 h 566423"/>
                <a:gd name="connsiteX15" fmla="*/ 105394 w 566423"/>
                <a:gd name="connsiteY15" fmla="*/ 235042 h 566423"/>
                <a:gd name="connsiteX16" fmla="*/ -482 w 566423"/>
                <a:gd name="connsiteY16" fmla="*/ 235042 h 566423"/>
                <a:gd name="connsiteX17" fmla="*/ -482 w 566423"/>
                <a:gd name="connsiteY17" fmla="*/ 331293 h 566423"/>
                <a:gd name="connsiteX18" fmla="*/ 106560 w 566423"/>
                <a:gd name="connsiteY18" fmla="*/ 331293 h 566423"/>
                <a:gd name="connsiteX19" fmla="*/ 124352 w 566423"/>
                <a:gd name="connsiteY19" fmla="*/ 374460 h 566423"/>
                <a:gd name="connsiteX20" fmla="*/ 48226 w 566423"/>
                <a:gd name="connsiteY20" fmla="*/ 449419 h 566423"/>
                <a:gd name="connsiteX21" fmla="*/ 116478 w 566423"/>
                <a:gd name="connsiteY21" fmla="*/ 517378 h 566423"/>
                <a:gd name="connsiteX22" fmla="*/ 191436 w 566423"/>
                <a:gd name="connsiteY22" fmla="*/ 442711 h 566423"/>
                <a:gd name="connsiteX23" fmla="*/ 234604 w 566423"/>
                <a:gd name="connsiteY23" fmla="*/ 460503 h 566423"/>
                <a:gd name="connsiteX24" fmla="*/ 234604 w 566423"/>
                <a:gd name="connsiteY24" fmla="*/ 566379 h 566423"/>
                <a:gd name="connsiteX25" fmla="*/ 330855 w 566423"/>
                <a:gd name="connsiteY25" fmla="*/ 566379 h 566423"/>
                <a:gd name="connsiteX26" fmla="*/ 330855 w 566423"/>
                <a:gd name="connsiteY26" fmla="*/ 460503 h 566423"/>
                <a:gd name="connsiteX27" fmla="*/ 374021 w 566423"/>
                <a:gd name="connsiteY27" fmla="*/ 442711 h 566423"/>
                <a:gd name="connsiteX28" fmla="*/ 448689 w 566423"/>
                <a:gd name="connsiteY28" fmla="*/ 517378 h 566423"/>
                <a:gd name="connsiteX29" fmla="*/ 516941 w 566423"/>
                <a:gd name="connsiteY29" fmla="*/ 449419 h 566423"/>
                <a:gd name="connsiteX30" fmla="*/ 442273 w 566423"/>
                <a:gd name="connsiteY30" fmla="*/ 374460 h 566423"/>
                <a:gd name="connsiteX31" fmla="*/ 460065 w 566423"/>
                <a:gd name="connsiteY31" fmla="*/ 331293 h 56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66423" h="566423">
                  <a:moveTo>
                    <a:pt x="565941" y="331293"/>
                  </a:moveTo>
                  <a:lnTo>
                    <a:pt x="565941" y="235042"/>
                  </a:lnTo>
                  <a:lnTo>
                    <a:pt x="460065" y="235042"/>
                  </a:lnTo>
                  <a:cubicBezTo>
                    <a:pt x="455952" y="219963"/>
                    <a:pt x="449973" y="205466"/>
                    <a:pt x="442273" y="191874"/>
                  </a:cubicBezTo>
                  <a:lnTo>
                    <a:pt x="516941" y="116915"/>
                  </a:lnTo>
                  <a:lnTo>
                    <a:pt x="448689" y="48956"/>
                  </a:lnTo>
                  <a:lnTo>
                    <a:pt x="374021" y="123624"/>
                  </a:lnTo>
                  <a:cubicBezTo>
                    <a:pt x="360430" y="115924"/>
                    <a:pt x="345933" y="109944"/>
                    <a:pt x="330855" y="105832"/>
                  </a:cubicBezTo>
                  <a:lnTo>
                    <a:pt x="330855" y="-44"/>
                  </a:lnTo>
                  <a:lnTo>
                    <a:pt x="234604" y="-44"/>
                  </a:lnTo>
                  <a:lnTo>
                    <a:pt x="234604" y="105832"/>
                  </a:lnTo>
                  <a:cubicBezTo>
                    <a:pt x="219495" y="109886"/>
                    <a:pt x="204999" y="115865"/>
                    <a:pt x="191436" y="123624"/>
                  </a:cubicBezTo>
                  <a:lnTo>
                    <a:pt x="116478" y="48956"/>
                  </a:lnTo>
                  <a:lnTo>
                    <a:pt x="48226" y="116915"/>
                  </a:lnTo>
                  <a:lnTo>
                    <a:pt x="123186" y="191874"/>
                  </a:lnTo>
                  <a:cubicBezTo>
                    <a:pt x="115486" y="205466"/>
                    <a:pt x="109507" y="219963"/>
                    <a:pt x="105394" y="235042"/>
                  </a:cubicBezTo>
                  <a:lnTo>
                    <a:pt x="-482" y="235042"/>
                  </a:lnTo>
                  <a:lnTo>
                    <a:pt x="-482" y="331293"/>
                  </a:lnTo>
                  <a:lnTo>
                    <a:pt x="106560" y="331293"/>
                  </a:lnTo>
                  <a:cubicBezTo>
                    <a:pt x="110614" y="346401"/>
                    <a:pt x="116594" y="360898"/>
                    <a:pt x="124352" y="374460"/>
                  </a:cubicBezTo>
                  <a:lnTo>
                    <a:pt x="48226" y="449419"/>
                  </a:lnTo>
                  <a:lnTo>
                    <a:pt x="116478" y="517378"/>
                  </a:lnTo>
                  <a:lnTo>
                    <a:pt x="191436" y="442711"/>
                  </a:lnTo>
                  <a:cubicBezTo>
                    <a:pt x="204999" y="450470"/>
                    <a:pt x="219495" y="456448"/>
                    <a:pt x="234604" y="460503"/>
                  </a:cubicBezTo>
                  <a:lnTo>
                    <a:pt x="234604" y="566379"/>
                  </a:lnTo>
                  <a:lnTo>
                    <a:pt x="330855" y="566379"/>
                  </a:lnTo>
                  <a:lnTo>
                    <a:pt x="330855" y="460503"/>
                  </a:lnTo>
                  <a:cubicBezTo>
                    <a:pt x="345933" y="456390"/>
                    <a:pt x="360430" y="450411"/>
                    <a:pt x="374021" y="442711"/>
                  </a:cubicBezTo>
                  <a:lnTo>
                    <a:pt x="448689" y="517378"/>
                  </a:lnTo>
                  <a:lnTo>
                    <a:pt x="516941" y="449419"/>
                  </a:lnTo>
                  <a:lnTo>
                    <a:pt x="442273" y="374460"/>
                  </a:lnTo>
                  <a:cubicBezTo>
                    <a:pt x="450031" y="360898"/>
                    <a:pt x="456011" y="346401"/>
                    <a:pt x="460065" y="331293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F08861-B92C-0675-077C-608834B64D67}"/>
                </a:ext>
              </a:extLst>
            </p:cNvPr>
            <p:cNvSpPr/>
            <p:nvPr/>
          </p:nvSpPr>
          <p:spPr>
            <a:xfrm>
              <a:off x="6623472" y="5519545"/>
              <a:ext cx="180836" cy="180835"/>
            </a:xfrm>
            <a:custGeom>
              <a:avLst/>
              <a:gdLst>
                <a:gd name="connsiteX0" fmla="*/ 180354 w 180836"/>
                <a:gd name="connsiteY0" fmla="*/ 90082 h 180835"/>
                <a:gd name="connsiteX1" fmla="*/ 90227 w 180836"/>
                <a:gd name="connsiteY1" fmla="*/ 180791 h 180835"/>
                <a:gd name="connsiteX2" fmla="*/ -482 w 180836"/>
                <a:gd name="connsiteY2" fmla="*/ 90665 h 180835"/>
                <a:gd name="connsiteX3" fmla="*/ 89645 w 180836"/>
                <a:gd name="connsiteY3" fmla="*/ -44 h 180835"/>
                <a:gd name="connsiteX4" fmla="*/ 90227 w 180836"/>
                <a:gd name="connsiteY4" fmla="*/ -44 h 180835"/>
                <a:gd name="connsiteX5" fmla="*/ 180354 w 180836"/>
                <a:gd name="connsiteY5" fmla="*/ 90082 h 18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836" h="180835">
                  <a:moveTo>
                    <a:pt x="180354" y="90082"/>
                  </a:moveTo>
                  <a:cubicBezTo>
                    <a:pt x="180500" y="140016"/>
                    <a:pt x="140162" y="180616"/>
                    <a:pt x="90227" y="180791"/>
                  </a:cubicBezTo>
                  <a:cubicBezTo>
                    <a:pt x="40294" y="180937"/>
                    <a:pt x="-307" y="140599"/>
                    <a:pt x="-482" y="90665"/>
                  </a:cubicBezTo>
                  <a:cubicBezTo>
                    <a:pt x="-656" y="40731"/>
                    <a:pt x="39710" y="131"/>
                    <a:pt x="89645" y="-44"/>
                  </a:cubicBezTo>
                  <a:cubicBezTo>
                    <a:pt x="89848" y="-44"/>
                    <a:pt x="90025" y="-44"/>
                    <a:pt x="90227" y="-44"/>
                  </a:cubicBezTo>
                  <a:cubicBezTo>
                    <a:pt x="140016" y="-44"/>
                    <a:pt x="180354" y="40294"/>
                    <a:pt x="180354" y="90082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878974-2FFF-A3CD-F1A3-5487C21C4159}"/>
                </a:ext>
              </a:extLst>
            </p:cNvPr>
            <p:cNvSpPr/>
            <p:nvPr/>
          </p:nvSpPr>
          <p:spPr>
            <a:xfrm>
              <a:off x="4134650" y="4389031"/>
              <a:ext cx="540464" cy="429338"/>
            </a:xfrm>
            <a:custGeom>
              <a:avLst/>
              <a:gdLst>
                <a:gd name="connsiteX0" fmla="*/ 471339 w 540464"/>
                <a:gd name="connsiteY0" fmla="*/ 0 h 429338"/>
                <a:gd name="connsiteX1" fmla="*/ 540465 w 540464"/>
                <a:gd name="connsiteY1" fmla="*/ 0 h 429338"/>
                <a:gd name="connsiteX2" fmla="*/ 540465 w 540464"/>
                <a:gd name="connsiteY2" fmla="*/ 429339 h 429338"/>
                <a:gd name="connsiteX3" fmla="*/ 0 w 540464"/>
                <a:gd name="connsiteY3" fmla="*/ 429339 h 429338"/>
                <a:gd name="connsiteX4" fmla="*/ 0 w 540464"/>
                <a:gd name="connsiteY4" fmla="*/ 0 h 429338"/>
                <a:gd name="connsiteX5" fmla="*/ 69126 w 540464"/>
                <a:gd name="connsiteY5" fmla="*/ 0 h 42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464" h="429338">
                  <a:moveTo>
                    <a:pt x="471339" y="0"/>
                  </a:moveTo>
                  <a:lnTo>
                    <a:pt x="540465" y="0"/>
                  </a:lnTo>
                  <a:lnTo>
                    <a:pt x="540465" y="429339"/>
                  </a:lnTo>
                  <a:lnTo>
                    <a:pt x="0" y="429339"/>
                  </a:lnTo>
                  <a:lnTo>
                    <a:pt x="0" y="0"/>
                  </a:lnTo>
                  <a:lnTo>
                    <a:pt x="69126" y="0"/>
                  </a:lnTo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B6A207-1AA0-9974-0C30-31BAD89C8079}"/>
                </a:ext>
              </a:extLst>
            </p:cNvPr>
            <p:cNvSpPr/>
            <p:nvPr/>
          </p:nvSpPr>
          <p:spPr>
            <a:xfrm>
              <a:off x="4272902" y="4389031"/>
              <a:ext cx="263961" cy="29167"/>
            </a:xfrm>
            <a:custGeom>
              <a:avLst/>
              <a:gdLst>
                <a:gd name="connsiteX0" fmla="*/ 0 w 263961"/>
                <a:gd name="connsiteY0" fmla="*/ 0 h 29167"/>
                <a:gd name="connsiteX1" fmla="*/ 263962 w 263961"/>
                <a:gd name="connsiteY1" fmla="*/ 0 h 2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961" h="29167">
                  <a:moveTo>
                    <a:pt x="0" y="0"/>
                  </a:moveTo>
                  <a:lnTo>
                    <a:pt x="263962" y="0"/>
                  </a:lnTo>
                </a:path>
              </a:pathLst>
            </a:custGeom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7AE7D57-1494-4032-FC1A-6E5B0915EE76}"/>
                </a:ext>
              </a:extLst>
            </p:cNvPr>
            <p:cNvSpPr/>
            <p:nvPr/>
          </p:nvSpPr>
          <p:spPr>
            <a:xfrm>
              <a:off x="4203776" y="4300947"/>
              <a:ext cx="69125" cy="124543"/>
            </a:xfrm>
            <a:custGeom>
              <a:avLst/>
              <a:gdLst>
                <a:gd name="connsiteX0" fmla="*/ 0 w 69125"/>
                <a:gd name="connsiteY0" fmla="*/ 0 h 124543"/>
                <a:gd name="connsiteX1" fmla="*/ 69126 w 69125"/>
                <a:gd name="connsiteY1" fmla="*/ 0 h 124543"/>
                <a:gd name="connsiteX2" fmla="*/ 69126 w 69125"/>
                <a:gd name="connsiteY2" fmla="*/ 124543 h 124543"/>
                <a:gd name="connsiteX3" fmla="*/ 0 w 69125"/>
                <a:gd name="connsiteY3" fmla="*/ 124543 h 1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25" h="124543">
                  <a:moveTo>
                    <a:pt x="0" y="0"/>
                  </a:moveTo>
                  <a:lnTo>
                    <a:pt x="69126" y="0"/>
                  </a:lnTo>
                  <a:lnTo>
                    <a:pt x="69126" y="124543"/>
                  </a:lnTo>
                  <a:lnTo>
                    <a:pt x="0" y="124543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AC9A88-63EE-4B63-777A-87514130BE42}"/>
                </a:ext>
              </a:extLst>
            </p:cNvPr>
            <p:cNvSpPr/>
            <p:nvPr/>
          </p:nvSpPr>
          <p:spPr>
            <a:xfrm>
              <a:off x="4536864" y="4300947"/>
              <a:ext cx="69125" cy="124543"/>
            </a:xfrm>
            <a:custGeom>
              <a:avLst/>
              <a:gdLst>
                <a:gd name="connsiteX0" fmla="*/ 0 w 69125"/>
                <a:gd name="connsiteY0" fmla="*/ 0 h 124543"/>
                <a:gd name="connsiteX1" fmla="*/ 69126 w 69125"/>
                <a:gd name="connsiteY1" fmla="*/ 0 h 124543"/>
                <a:gd name="connsiteX2" fmla="*/ 69126 w 69125"/>
                <a:gd name="connsiteY2" fmla="*/ 124543 h 124543"/>
                <a:gd name="connsiteX3" fmla="*/ 0 w 69125"/>
                <a:gd name="connsiteY3" fmla="*/ 124543 h 1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25" h="124543">
                  <a:moveTo>
                    <a:pt x="0" y="0"/>
                  </a:moveTo>
                  <a:lnTo>
                    <a:pt x="69126" y="0"/>
                  </a:lnTo>
                  <a:lnTo>
                    <a:pt x="69126" y="124543"/>
                  </a:lnTo>
                  <a:lnTo>
                    <a:pt x="0" y="124543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FC0C286-89CB-4754-A701-53E818F9260C}"/>
                </a:ext>
              </a:extLst>
            </p:cNvPr>
            <p:cNvSpPr/>
            <p:nvPr/>
          </p:nvSpPr>
          <p:spPr>
            <a:xfrm>
              <a:off x="4192109" y="451240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1C6F2B-BABF-6498-DD0D-A96D0379321F}"/>
                </a:ext>
              </a:extLst>
            </p:cNvPr>
            <p:cNvSpPr/>
            <p:nvPr/>
          </p:nvSpPr>
          <p:spPr>
            <a:xfrm>
              <a:off x="4357486" y="451240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A67D93D-5B71-B6B6-4706-0CF889BE1111}"/>
                </a:ext>
              </a:extLst>
            </p:cNvPr>
            <p:cNvSpPr/>
            <p:nvPr/>
          </p:nvSpPr>
          <p:spPr>
            <a:xfrm>
              <a:off x="4522863" y="451240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17F4C98-8B27-EC69-D5BE-92B1C763DF03}"/>
                </a:ext>
              </a:extLst>
            </p:cNvPr>
            <p:cNvSpPr/>
            <p:nvPr/>
          </p:nvSpPr>
          <p:spPr>
            <a:xfrm>
              <a:off x="4192109" y="465211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117C78-BAD6-4F09-4C1A-6796F98293F3}"/>
                </a:ext>
              </a:extLst>
            </p:cNvPr>
            <p:cNvSpPr/>
            <p:nvPr/>
          </p:nvSpPr>
          <p:spPr>
            <a:xfrm>
              <a:off x="4357486" y="465211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A77947-430C-412B-51EE-A8527C226DA2}"/>
                </a:ext>
              </a:extLst>
            </p:cNvPr>
            <p:cNvSpPr/>
            <p:nvPr/>
          </p:nvSpPr>
          <p:spPr>
            <a:xfrm>
              <a:off x="4522863" y="4652118"/>
              <a:ext cx="95084" cy="95084"/>
            </a:xfrm>
            <a:custGeom>
              <a:avLst/>
              <a:gdLst>
                <a:gd name="connsiteX0" fmla="*/ 0 w 95084"/>
                <a:gd name="connsiteY0" fmla="*/ 0 h 95084"/>
                <a:gd name="connsiteX1" fmla="*/ 95085 w 95084"/>
                <a:gd name="connsiteY1" fmla="*/ 0 h 95084"/>
                <a:gd name="connsiteX2" fmla="*/ 95085 w 95084"/>
                <a:gd name="connsiteY2" fmla="*/ 95085 h 95084"/>
                <a:gd name="connsiteX3" fmla="*/ 0 w 95084"/>
                <a:gd name="connsiteY3" fmla="*/ 95085 h 9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84" h="95084">
                  <a:moveTo>
                    <a:pt x="0" y="0"/>
                  </a:moveTo>
                  <a:lnTo>
                    <a:pt x="95085" y="0"/>
                  </a:lnTo>
                  <a:lnTo>
                    <a:pt x="95085" y="95085"/>
                  </a:lnTo>
                  <a:lnTo>
                    <a:pt x="0" y="9508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B01C9C-4366-ED46-EA2C-162E36F237E2}"/>
                </a:ext>
              </a:extLst>
            </p:cNvPr>
            <p:cNvSpPr/>
            <p:nvPr/>
          </p:nvSpPr>
          <p:spPr>
            <a:xfrm>
              <a:off x="5175913" y="5376918"/>
              <a:ext cx="561756" cy="465505"/>
            </a:xfrm>
            <a:custGeom>
              <a:avLst/>
              <a:gdLst>
                <a:gd name="connsiteX0" fmla="*/ 561757 w 561756"/>
                <a:gd name="connsiteY0" fmla="*/ 346504 h 465505"/>
                <a:gd name="connsiteX1" fmla="*/ 168002 w 561756"/>
                <a:gd name="connsiteY1" fmla="*/ 346504 h 465505"/>
                <a:gd name="connsiteX2" fmla="*/ 52501 w 561756"/>
                <a:gd name="connsiteY2" fmla="*/ 465506 h 465505"/>
                <a:gd name="connsiteX3" fmla="*/ 63293 w 561756"/>
                <a:gd name="connsiteY3" fmla="*/ 346504 h 465505"/>
                <a:gd name="connsiteX4" fmla="*/ 0 w 561756"/>
                <a:gd name="connsiteY4" fmla="*/ 346504 h 465505"/>
                <a:gd name="connsiteX5" fmla="*/ 0 w 561756"/>
                <a:gd name="connsiteY5" fmla="*/ 0 h 465505"/>
                <a:gd name="connsiteX6" fmla="*/ 561757 w 561756"/>
                <a:gd name="connsiteY6" fmla="*/ 0 h 465505"/>
                <a:gd name="connsiteX7" fmla="*/ 561757 w 561756"/>
                <a:gd name="connsiteY7" fmla="*/ 346504 h 46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756" h="465505">
                  <a:moveTo>
                    <a:pt x="561757" y="346504"/>
                  </a:moveTo>
                  <a:lnTo>
                    <a:pt x="168002" y="346504"/>
                  </a:lnTo>
                  <a:lnTo>
                    <a:pt x="52501" y="465506"/>
                  </a:lnTo>
                  <a:lnTo>
                    <a:pt x="63293" y="346504"/>
                  </a:lnTo>
                  <a:lnTo>
                    <a:pt x="0" y="346504"/>
                  </a:lnTo>
                  <a:lnTo>
                    <a:pt x="0" y="0"/>
                  </a:lnTo>
                  <a:lnTo>
                    <a:pt x="561757" y="0"/>
                  </a:lnTo>
                  <a:lnTo>
                    <a:pt x="561757" y="346504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B8922B-989C-E007-4715-FD2124A6AA71}"/>
                </a:ext>
              </a:extLst>
            </p:cNvPr>
            <p:cNvSpPr/>
            <p:nvPr/>
          </p:nvSpPr>
          <p:spPr>
            <a:xfrm>
              <a:off x="5280330" y="5494753"/>
              <a:ext cx="82835" cy="82835"/>
            </a:xfrm>
            <a:custGeom>
              <a:avLst/>
              <a:gdLst>
                <a:gd name="connsiteX0" fmla="*/ 82352 w 82835"/>
                <a:gd name="connsiteY0" fmla="*/ 41081 h 82835"/>
                <a:gd name="connsiteX1" fmla="*/ 41227 w 82835"/>
                <a:gd name="connsiteY1" fmla="*/ 82790 h 82835"/>
                <a:gd name="connsiteX2" fmla="*/ -481 w 82835"/>
                <a:gd name="connsiteY2" fmla="*/ 41665 h 82835"/>
                <a:gd name="connsiteX3" fmla="*/ 40643 w 82835"/>
                <a:gd name="connsiteY3" fmla="*/ -44 h 82835"/>
                <a:gd name="connsiteX4" fmla="*/ 41227 w 82835"/>
                <a:gd name="connsiteY4" fmla="*/ -44 h 82835"/>
                <a:gd name="connsiteX5" fmla="*/ 82352 w 82835"/>
                <a:gd name="connsiteY5" fmla="*/ 41081 h 8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35" h="82835">
                  <a:moveTo>
                    <a:pt x="82352" y="41081"/>
                  </a:moveTo>
                  <a:cubicBezTo>
                    <a:pt x="82498" y="63948"/>
                    <a:pt x="64094" y="82615"/>
                    <a:pt x="41227" y="82790"/>
                  </a:cubicBezTo>
                  <a:cubicBezTo>
                    <a:pt x="18361" y="82936"/>
                    <a:pt x="-307" y="64532"/>
                    <a:pt x="-481" y="41665"/>
                  </a:cubicBezTo>
                  <a:cubicBezTo>
                    <a:pt x="-627" y="18797"/>
                    <a:pt x="17777" y="131"/>
                    <a:pt x="40643" y="-44"/>
                  </a:cubicBezTo>
                  <a:cubicBezTo>
                    <a:pt x="40848" y="-44"/>
                    <a:pt x="41023" y="-44"/>
                    <a:pt x="41227" y="-44"/>
                  </a:cubicBezTo>
                  <a:cubicBezTo>
                    <a:pt x="63948" y="-44"/>
                    <a:pt x="82352" y="18360"/>
                    <a:pt x="82352" y="41081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55C5C9-6CAD-CCB5-81F1-0D499BADC2D3}"/>
                </a:ext>
              </a:extLst>
            </p:cNvPr>
            <p:cNvSpPr/>
            <p:nvPr/>
          </p:nvSpPr>
          <p:spPr>
            <a:xfrm>
              <a:off x="5415374" y="5494752"/>
              <a:ext cx="82835" cy="82836"/>
            </a:xfrm>
            <a:custGeom>
              <a:avLst/>
              <a:gdLst>
                <a:gd name="connsiteX0" fmla="*/ 82352 w 82835"/>
                <a:gd name="connsiteY0" fmla="*/ 41083 h 82836"/>
                <a:gd name="connsiteX1" fmla="*/ 41227 w 82835"/>
                <a:gd name="connsiteY1" fmla="*/ 82791 h 82836"/>
                <a:gd name="connsiteX2" fmla="*/ -481 w 82835"/>
                <a:gd name="connsiteY2" fmla="*/ 41666 h 82836"/>
                <a:gd name="connsiteX3" fmla="*/ 40643 w 82835"/>
                <a:gd name="connsiteY3" fmla="*/ -43 h 82836"/>
                <a:gd name="connsiteX4" fmla="*/ 40935 w 82835"/>
                <a:gd name="connsiteY4" fmla="*/ -43 h 82836"/>
                <a:gd name="connsiteX5" fmla="*/ 82352 w 82835"/>
                <a:gd name="connsiteY5" fmla="*/ 40791 h 82836"/>
                <a:gd name="connsiteX6" fmla="*/ 82352 w 82835"/>
                <a:gd name="connsiteY6" fmla="*/ 41083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35" h="82836">
                  <a:moveTo>
                    <a:pt x="82352" y="41083"/>
                  </a:moveTo>
                  <a:cubicBezTo>
                    <a:pt x="82498" y="63949"/>
                    <a:pt x="64094" y="82616"/>
                    <a:pt x="41227" y="82791"/>
                  </a:cubicBezTo>
                  <a:cubicBezTo>
                    <a:pt x="18361" y="82937"/>
                    <a:pt x="-307" y="64533"/>
                    <a:pt x="-481" y="41666"/>
                  </a:cubicBezTo>
                  <a:cubicBezTo>
                    <a:pt x="-627" y="18799"/>
                    <a:pt x="17777" y="132"/>
                    <a:pt x="40643" y="-43"/>
                  </a:cubicBezTo>
                  <a:cubicBezTo>
                    <a:pt x="40731" y="-43"/>
                    <a:pt x="40848" y="-43"/>
                    <a:pt x="40935" y="-43"/>
                  </a:cubicBezTo>
                  <a:cubicBezTo>
                    <a:pt x="63656" y="-218"/>
                    <a:pt x="82178" y="18070"/>
                    <a:pt x="82352" y="40791"/>
                  </a:cubicBezTo>
                  <a:cubicBezTo>
                    <a:pt x="82352" y="40878"/>
                    <a:pt x="82352" y="40995"/>
                    <a:pt x="82352" y="41083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CB514D-29FE-BF82-0C7B-B8E3C83965C8}"/>
                </a:ext>
              </a:extLst>
            </p:cNvPr>
            <p:cNvSpPr/>
            <p:nvPr/>
          </p:nvSpPr>
          <p:spPr>
            <a:xfrm>
              <a:off x="5550999" y="5494753"/>
              <a:ext cx="82836" cy="82835"/>
            </a:xfrm>
            <a:custGeom>
              <a:avLst/>
              <a:gdLst>
                <a:gd name="connsiteX0" fmla="*/ 82354 w 82836"/>
                <a:gd name="connsiteY0" fmla="*/ 41081 h 82835"/>
                <a:gd name="connsiteX1" fmla="*/ 41229 w 82836"/>
                <a:gd name="connsiteY1" fmla="*/ 82790 h 82835"/>
                <a:gd name="connsiteX2" fmla="*/ -481 w 82836"/>
                <a:gd name="connsiteY2" fmla="*/ 41665 h 82835"/>
                <a:gd name="connsiteX3" fmla="*/ 40645 w 82836"/>
                <a:gd name="connsiteY3" fmla="*/ -44 h 82835"/>
                <a:gd name="connsiteX4" fmla="*/ 40937 w 82836"/>
                <a:gd name="connsiteY4" fmla="*/ -44 h 82835"/>
                <a:gd name="connsiteX5" fmla="*/ 82354 w 82836"/>
                <a:gd name="connsiteY5" fmla="*/ 41081 h 8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36" h="82835">
                  <a:moveTo>
                    <a:pt x="82354" y="41081"/>
                  </a:moveTo>
                  <a:cubicBezTo>
                    <a:pt x="82500" y="63948"/>
                    <a:pt x="64096" y="82615"/>
                    <a:pt x="41229" y="82790"/>
                  </a:cubicBezTo>
                  <a:cubicBezTo>
                    <a:pt x="18362" y="82936"/>
                    <a:pt x="-305" y="64532"/>
                    <a:pt x="-481" y="41665"/>
                  </a:cubicBezTo>
                  <a:cubicBezTo>
                    <a:pt x="-625" y="18797"/>
                    <a:pt x="17778" y="131"/>
                    <a:pt x="40645" y="-44"/>
                  </a:cubicBezTo>
                  <a:cubicBezTo>
                    <a:pt x="40732" y="-44"/>
                    <a:pt x="40850" y="-44"/>
                    <a:pt x="40937" y="-44"/>
                  </a:cubicBezTo>
                  <a:cubicBezTo>
                    <a:pt x="63687" y="-44"/>
                    <a:pt x="82179" y="18331"/>
                    <a:pt x="82354" y="41081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921A1B-372A-ABED-1B0E-BF96223F59A3}"/>
                </a:ext>
              </a:extLst>
            </p:cNvPr>
            <p:cNvSpPr/>
            <p:nvPr/>
          </p:nvSpPr>
          <p:spPr>
            <a:xfrm>
              <a:off x="7432566" y="3352143"/>
              <a:ext cx="106167" cy="186668"/>
            </a:xfrm>
            <a:custGeom>
              <a:avLst/>
              <a:gdLst>
                <a:gd name="connsiteX0" fmla="*/ 0 w 106167"/>
                <a:gd name="connsiteY0" fmla="*/ 0 h 186668"/>
                <a:gd name="connsiteX1" fmla="*/ 106168 w 106167"/>
                <a:gd name="connsiteY1" fmla="*/ 0 h 186668"/>
                <a:gd name="connsiteX2" fmla="*/ 106168 w 106167"/>
                <a:gd name="connsiteY2" fmla="*/ 186669 h 186668"/>
                <a:gd name="connsiteX3" fmla="*/ 0 w 106167"/>
                <a:gd name="connsiteY3" fmla="*/ 186669 h 1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7" h="186668">
                  <a:moveTo>
                    <a:pt x="0" y="0"/>
                  </a:moveTo>
                  <a:lnTo>
                    <a:pt x="106168" y="0"/>
                  </a:lnTo>
                  <a:lnTo>
                    <a:pt x="106168" y="186669"/>
                  </a:lnTo>
                  <a:lnTo>
                    <a:pt x="0" y="186669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079F9D5-A509-E23C-BC8E-82A3BBA38DA1}"/>
                </a:ext>
              </a:extLst>
            </p:cNvPr>
            <p:cNvSpPr/>
            <p:nvPr/>
          </p:nvSpPr>
          <p:spPr>
            <a:xfrm>
              <a:off x="7607860" y="3223517"/>
              <a:ext cx="106167" cy="315295"/>
            </a:xfrm>
            <a:custGeom>
              <a:avLst/>
              <a:gdLst>
                <a:gd name="connsiteX0" fmla="*/ 0 w 106167"/>
                <a:gd name="connsiteY0" fmla="*/ 0 h 315295"/>
                <a:gd name="connsiteX1" fmla="*/ 106168 w 106167"/>
                <a:gd name="connsiteY1" fmla="*/ 0 h 315295"/>
                <a:gd name="connsiteX2" fmla="*/ 106168 w 106167"/>
                <a:gd name="connsiteY2" fmla="*/ 315295 h 315295"/>
                <a:gd name="connsiteX3" fmla="*/ 0 w 106167"/>
                <a:gd name="connsiteY3" fmla="*/ 315295 h 3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7" h="315295">
                  <a:moveTo>
                    <a:pt x="0" y="0"/>
                  </a:moveTo>
                  <a:lnTo>
                    <a:pt x="106168" y="0"/>
                  </a:lnTo>
                  <a:lnTo>
                    <a:pt x="106168" y="315295"/>
                  </a:lnTo>
                  <a:lnTo>
                    <a:pt x="0" y="315295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7F3281-B8EB-33B8-7254-4EEBCF5772FA}"/>
                </a:ext>
              </a:extLst>
            </p:cNvPr>
            <p:cNvSpPr/>
            <p:nvPr/>
          </p:nvSpPr>
          <p:spPr>
            <a:xfrm>
              <a:off x="7782862" y="3094598"/>
              <a:ext cx="106167" cy="443922"/>
            </a:xfrm>
            <a:custGeom>
              <a:avLst/>
              <a:gdLst>
                <a:gd name="connsiteX0" fmla="*/ 0 w 106167"/>
                <a:gd name="connsiteY0" fmla="*/ 0 h 443922"/>
                <a:gd name="connsiteX1" fmla="*/ 106168 w 106167"/>
                <a:gd name="connsiteY1" fmla="*/ 0 h 443922"/>
                <a:gd name="connsiteX2" fmla="*/ 106168 w 106167"/>
                <a:gd name="connsiteY2" fmla="*/ 443922 h 443922"/>
                <a:gd name="connsiteX3" fmla="*/ 0 w 106167"/>
                <a:gd name="connsiteY3" fmla="*/ 443922 h 4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67" h="443922">
                  <a:moveTo>
                    <a:pt x="0" y="0"/>
                  </a:moveTo>
                  <a:lnTo>
                    <a:pt x="106168" y="0"/>
                  </a:lnTo>
                  <a:lnTo>
                    <a:pt x="106168" y="443922"/>
                  </a:lnTo>
                  <a:lnTo>
                    <a:pt x="0" y="443922"/>
                  </a:ln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DFD43DB-B9EB-6542-7BB4-7EE8A8A82262}"/>
                </a:ext>
              </a:extLst>
            </p:cNvPr>
            <p:cNvSpPr/>
            <p:nvPr/>
          </p:nvSpPr>
          <p:spPr>
            <a:xfrm>
              <a:off x="7401357" y="4300072"/>
              <a:ext cx="519173" cy="519173"/>
            </a:xfrm>
            <a:custGeom>
              <a:avLst/>
              <a:gdLst>
                <a:gd name="connsiteX0" fmla="*/ 519173 w 519173"/>
                <a:gd name="connsiteY0" fmla="*/ 259586 h 519173"/>
                <a:gd name="connsiteX1" fmla="*/ 259587 w 519173"/>
                <a:gd name="connsiteY1" fmla="*/ 519173 h 519173"/>
                <a:gd name="connsiteX2" fmla="*/ 0 w 519173"/>
                <a:gd name="connsiteY2" fmla="*/ 259586 h 519173"/>
                <a:gd name="connsiteX3" fmla="*/ 259587 w 519173"/>
                <a:gd name="connsiteY3" fmla="*/ 0 h 519173"/>
                <a:gd name="connsiteX4" fmla="*/ 519173 w 519173"/>
                <a:gd name="connsiteY4" fmla="*/ 259586 h 51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73" h="519173">
                  <a:moveTo>
                    <a:pt x="519173" y="259586"/>
                  </a:moveTo>
                  <a:cubicBezTo>
                    <a:pt x="519173" y="402952"/>
                    <a:pt x="402952" y="519173"/>
                    <a:pt x="259587" y="519173"/>
                  </a:cubicBezTo>
                  <a:cubicBezTo>
                    <a:pt x="116221" y="519173"/>
                    <a:pt x="0" y="402952"/>
                    <a:pt x="0" y="259586"/>
                  </a:cubicBezTo>
                  <a:cubicBezTo>
                    <a:pt x="0" y="116221"/>
                    <a:pt x="116221" y="0"/>
                    <a:pt x="259587" y="0"/>
                  </a:cubicBezTo>
                  <a:cubicBezTo>
                    <a:pt x="402952" y="0"/>
                    <a:pt x="519173" y="116221"/>
                    <a:pt x="519173" y="259586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606615-DC75-F53A-77EE-4548717E02C8}"/>
                </a:ext>
              </a:extLst>
            </p:cNvPr>
            <p:cNvSpPr/>
            <p:nvPr/>
          </p:nvSpPr>
          <p:spPr>
            <a:xfrm>
              <a:off x="7660944" y="4440657"/>
              <a:ext cx="166835" cy="119001"/>
            </a:xfrm>
            <a:custGeom>
              <a:avLst/>
              <a:gdLst>
                <a:gd name="connsiteX0" fmla="*/ 0 w 166835"/>
                <a:gd name="connsiteY0" fmla="*/ 0 h 119001"/>
                <a:gd name="connsiteX1" fmla="*/ 0 w 166835"/>
                <a:gd name="connsiteY1" fmla="*/ 119001 h 119001"/>
                <a:gd name="connsiteX2" fmla="*/ 166835 w 166835"/>
                <a:gd name="connsiteY2" fmla="*/ 119001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835" h="119001">
                  <a:moveTo>
                    <a:pt x="0" y="0"/>
                  </a:moveTo>
                  <a:lnTo>
                    <a:pt x="0" y="119001"/>
                  </a:lnTo>
                  <a:lnTo>
                    <a:pt x="166835" y="119001"/>
                  </a:lnTo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F02405-41CF-629D-D94E-36B43AD4C01E}"/>
                </a:ext>
              </a:extLst>
            </p:cNvPr>
            <p:cNvSpPr/>
            <p:nvPr/>
          </p:nvSpPr>
          <p:spPr>
            <a:xfrm>
              <a:off x="4300902" y="2965097"/>
              <a:ext cx="208252" cy="208252"/>
            </a:xfrm>
            <a:custGeom>
              <a:avLst/>
              <a:gdLst>
                <a:gd name="connsiteX0" fmla="*/ 208253 w 208252"/>
                <a:gd name="connsiteY0" fmla="*/ 104126 h 208252"/>
                <a:gd name="connsiteX1" fmla="*/ 104126 w 208252"/>
                <a:gd name="connsiteY1" fmla="*/ 208253 h 208252"/>
                <a:gd name="connsiteX2" fmla="*/ 0 w 208252"/>
                <a:gd name="connsiteY2" fmla="*/ 104126 h 208252"/>
                <a:gd name="connsiteX3" fmla="*/ 104126 w 208252"/>
                <a:gd name="connsiteY3" fmla="*/ 0 h 208252"/>
                <a:gd name="connsiteX4" fmla="*/ 208253 w 208252"/>
                <a:gd name="connsiteY4" fmla="*/ 104126 h 20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52" h="208252">
                  <a:moveTo>
                    <a:pt x="208253" y="104126"/>
                  </a:moveTo>
                  <a:cubicBezTo>
                    <a:pt x="208253" y="161634"/>
                    <a:pt x="161634" y="208253"/>
                    <a:pt x="104126" y="208253"/>
                  </a:cubicBezTo>
                  <a:cubicBezTo>
                    <a:pt x="46619" y="208253"/>
                    <a:pt x="0" y="161634"/>
                    <a:pt x="0" y="104126"/>
                  </a:cubicBezTo>
                  <a:cubicBezTo>
                    <a:pt x="0" y="46619"/>
                    <a:pt x="46619" y="0"/>
                    <a:pt x="104126" y="0"/>
                  </a:cubicBezTo>
                  <a:cubicBezTo>
                    <a:pt x="161634" y="0"/>
                    <a:pt x="208253" y="46619"/>
                    <a:pt x="208253" y="104126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9F09E5-69F9-04E4-0598-83B7548919DC}"/>
                </a:ext>
              </a:extLst>
            </p:cNvPr>
            <p:cNvSpPr/>
            <p:nvPr/>
          </p:nvSpPr>
          <p:spPr>
            <a:xfrm>
              <a:off x="4233818" y="3166933"/>
              <a:ext cx="339796" cy="313837"/>
            </a:xfrm>
            <a:custGeom>
              <a:avLst/>
              <a:gdLst>
                <a:gd name="connsiteX0" fmla="*/ 285938 w 339796"/>
                <a:gd name="connsiteY0" fmla="*/ -44 h 313837"/>
                <a:gd name="connsiteX1" fmla="*/ 74361 w 339796"/>
                <a:gd name="connsiteY1" fmla="*/ 19101 h 313837"/>
                <a:gd name="connsiteX2" fmla="*/ 55227 w 339796"/>
                <a:gd name="connsiteY2" fmla="*/ -44 h 313837"/>
                <a:gd name="connsiteX3" fmla="*/ -482 w 339796"/>
                <a:gd name="connsiteY3" fmla="*/ 123041 h 313837"/>
                <a:gd name="connsiteX4" fmla="*/ -482 w 339796"/>
                <a:gd name="connsiteY4" fmla="*/ 313793 h 313837"/>
                <a:gd name="connsiteX5" fmla="*/ 339314 w 339796"/>
                <a:gd name="connsiteY5" fmla="*/ 313793 h 313837"/>
                <a:gd name="connsiteX6" fmla="*/ 339314 w 339796"/>
                <a:gd name="connsiteY6" fmla="*/ 123041 h 313837"/>
                <a:gd name="connsiteX7" fmla="*/ 285938 w 339796"/>
                <a:gd name="connsiteY7" fmla="*/ -44 h 31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796" h="313837">
                  <a:moveTo>
                    <a:pt x="285938" y="-44"/>
                  </a:moveTo>
                  <a:cubicBezTo>
                    <a:pt x="232795" y="63665"/>
                    <a:pt x="138091" y="72232"/>
                    <a:pt x="74361" y="19101"/>
                  </a:cubicBezTo>
                  <a:cubicBezTo>
                    <a:pt x="67419" y="13308"/>
                    <a:pt x="61031" y="6900"/>
                    <a:pt x="55227" y="-44"/>
                  </a:cubicBezTo>
                  <a:cubicBezTo>
                    <a:pt x="20372" y="31468"/>
                    <a:pt x="189" y="76053"/>
                    <a:pt x="-482" y="123041"/>
                  </a:cubicBezTo>
                  <a:lnTo>
                    <a:pt x="-482" y="313793"/>
                  </a:lnTo>
                  <a:lnTo>
                    <a:pt x="339314" y="313793"/>
                  </a:lnTo>
                  <a:lnTo>
                    <a:pt x="339314" y="123041"/>
                  </a:lnTo>
                  <a:cubicBezTo>
                    <a:pt x="339256" y="76403"/>
                    <a:pt x="319947" y="31873"/>
                    <a:pt x="285938" y="-44"/>
                  </a:cubicBezTo>
                  <a:close/>
                </a:path>
              </a:pathLst>
            </a:custGeom>
            <a:noFill/>
            <a:ln w="256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5F7C3C-F1AE-A2B9-288D-D6B0F13B709D}"/>
              </a:ext>
            </a:extLst>
          </p:cNvPr>
          <p:cNvSpPr txBox="1"/>
          <p:nvPr/>
        </p:nvSpPr>
        <p:spPr>
          <a:xfrm>
            <a:off x="8868939" y="1739266"/>
            <a:ext cx="299275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Business Growth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Illustrating the stages of business growth, from startup to maturity.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ADA5A-3BB7-791D-25F6-DDA9F65ED6A3}"/>
              </a:ext>
            </a:extLst>
          </p:cNvPr>
          <p:cNvSpPr txBox="1"/>
          <p:nvPr/>
        </p:nvSpPr>
        <p:spPr>
          <a:xfrm>
            <a:off x="8868939" y="2933985"/>
            <a:ext cx="2992752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Market Share</a:t>
            </a: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Comparing market share of different companies or products using circles of different sizes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E7FF-BDD2-178F-81A7-E5356C644632}"/>
              </a:ext>
            </a:extLst>
          </p:cNvPr>
          <p:cNvSpPr txBox="1"/>
          <p:nvPr/>
        </p:nvSpPr>
        <p:spPr>
          <a:xfrm>
            <a:off x="8868939" y="4297981"/>
            <a:ext cx="299275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Budget Allocation</a:t>
            </a: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Visualizing how a budget is allocated across different categories or departments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74E66-4321-3B1A-56CE-90AAFF29B000}"/>
              </a:ext>
            </a:extLst>
          </p:cNvPr>
          <p:cNvSpPr txBox="1"/>
          <p:nvPr/>
        </p:nvSpPr>
        <p:spPr>
          <a:xfrm>
            <a:off x="8868939" y="5492700"/>
            <a:ext cx="286351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Project Management</a:t>
            </a:r>
            <a:endParaRPr lang="en-US" sz="1400" b="1" dirty="0">
              <a:latin typeface="Lora" pitchFamily="2" charset="0"/>
            </a:endParaRPr>
          </a:p>
          <a:p>
            <a:pPr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Representing the different stages of a project, such as planning, execution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15F859-0AA8-4671-B571-BB641BE6102E}"/>
              </a:ext>
            </a:extLst>
          </p:cNvPr>
          <p:cNvGrpSpPr/>
          <p:nvPr/>
        </p:nvGrpSpPr>
        <p:grpSpPr>
          <a:xfrm>
            <a:off x="8558925" y="1762153"/>
            <a:ext cx="223569" cy="223569"/>
            <a:chOff x="7531094" y="281354"/>
            <a:chExt cx="324451" cy="32445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77D3A5-3011-0ACB-EB6A-4AACACE353BD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6F1384E8-EEC0-D0F8-2044-5A691F1EE095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CCF39A-8507-66AD-5A67-436FF9D770F8}"/>
              </a:ext>
            </a:extLst>
          </p:cNvPr>
          <p:cNvGrpSpPr/>
          <p:nvPr/>
        </p:nvGrpSpPr>
        <p:grpSpPr>
          <a:xfrm>
            <a:off x="8558925" y="2926500"/>
            <a:ext cx="223569" cy="223569"/>
            <a:chOff x="7531094" y="281354"/>
            <a:chExt cx="324451" cy="32445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A048C08-2061-1246-1B12-D7DE272B7FD0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330BBF3C-45BB-50E8-0FE2-7FE14C249E9E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FF299-6D0D-B53A-1D80-4F2ED80D1A56}"/>
              </a:ext>
            </a:extLst>
          </p:cNvPr>
          <p:cNvGrpSpPr/>
          <p:nvPr/>
        </p:nvGrpSpPr>
        <p:grpSpPr>
          <a:xfrm>
            <a:off x="8558925" y="4290425"/>
            <a:ext cx="223569" cy="223569"/>
            <a:chOff x="7531094" y="281354"/>
            <a:chExt cx="324451" cy="32445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E7D8168-E148-8CDB-0C0D-A90AE556035D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D758F58-4E14-2877-56DC-171BDD16A979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4815EC-02E5-8172-BE12-92519CAF991C}"/>
              </a:ext>
            </a:extLst>
          </p:cNvPr>
          <p:cNvGrpSpPr/>
          <p:nvPr/>
        </p:nvGrpSpPr>
        <p:grpSpPr>
          <a:xfrm>
            <a:off x="8558925" y="5492700"/>
            <a:ext cx="223569" cy="223569"/>
            <a:chOff x="7531094" y="281354"/>
            <a:chExt cx="324451" cy="32445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F2ECEC-366E-5303-044F-BAC642F97891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6E6B0D1-F9DC-1220-67A3-E7AA780915AF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5E9C95-3EC2-1ECE-C67C-5AE2DBC9EF03}"/>
              </a:ext>
            </a:extLst>
          </p:cNvPr>
          <p:cNvSpPr txBox="1"/>
          <p:nvPr/>
        </p:nvSpPr>
        <p:spPr>
          <a:xfrm>
            <a:off x="330309" y="1714545"/>
            <a:ext cx="286351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Customer Segmentation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Visualizing customer segmentation, such as by age group, location, or buying behavior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560E6-7246-FEA0-F9B9-0C63F68449BB}"/>
              </a:ext>
            </a:extLst>
          </p:cNvPr>
          <p:cNvSpPr txBox="1"/>
          <p:nvPr/>
        </p:nvSpPr>
        <p:spPr>
          <a:xfrm>
            <a:off x="330309" y="2869319"/>
            <a:ext cx="286351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Employee Distribution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Illustrating the distribution of employees across different departments or roles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C3CA-C01E-8B97-D696-E99020D51129}"/>
              </a:ext>
            </a:extLst>
          </p:cNvPr>
          <p:cNvSpPr txBox="1"/>
          <p:nvPr/>
        </p:nvSpPr>
        <p:spPr>
          <a:xfrm>
            <a:off x="330309" y="4024093"/>
            <a:ext cx="2863517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Product Features</a:t>
            </a: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Comparing the features or attributes of different products using circles of different sizes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8043C-0117-D4AB-49B7-ADA21FDE23AE}"/>
              </a:ext>
            </a:extLst>
          </p:cNvPr>
          <p:cNvSpPr txBox="1"/>
          <p:nvPr/>
        </p:nvSpPr>
        <p:spPr>
          <a:xfrm>
            <a:off x="330309" y="5348145"/>
            <a:ext cx="2863517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Environmental Impact</a:t>
            </a:r>
          </a:p>
          <a:p>
            <a:pPr algn="r">
              <a:spcBef>
                <a:spcPts val="600"/>
              </a:spcBef>
            </a:pP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Representing the environmental impact of different activities, such as energy consumption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5A1EB2-6DDD-DF8C-8B59-731A25A0DB7B}"/>
              </a:ext>
            </a:extLst>
          </p:cNvPr>
          <p:cNvGrpSpPr/>
          <p:nvPr/>
        </p:nvGrpSpPr>
        <p:grpSpPr>
          <a:xfrm flipH="1">
            <a:off x="3309500" y="1748066"/>
            <a:ext cx="223569" cy="223569"/>
            <a:chOff x="7531094" y="281354"/>
            <a:chExt cx="324451" cy="3244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06D2AA-895B-BB70-B2C4-8A2C0FB62E1A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38505A-B8D6-EAEF-D07E-D4C8F30FA8EC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BD8D25-9D25-5EEF-3339-10C50C634F8C}"/>
              </a:ext>
            </a:extLst>
          </p:cNvPr>
          <p:cNvGrpSpPr/>
          <p:nvPr/>
        </p:nvGrpSpPr>
        <p:grpSpPr>
          <a:xfrm flipH="1">
            <a:off x="3309500" y="2896603"/>
            <a:ext cx="223569" cy="223569"/>
            <a:chOff x="7531094" y="281354"/>
            <a:chExt cx="324451" cy="32445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D84A8F-2A50-A92B-8710-996319A77EF2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AD83378-A9AB-39E8-109F-66CDC2563E16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0D2D685-59A1-C984-6A3A-A4A601D29C9C}"/>
              </a:ext>
            </a:extLst>
          </p:cNvPr>
          <p:cNvGrpSpPr/>
          <p:nvPr/>
        </p:nvGrpSpPr>
        <p:grpSpPr>
          <a:xfrm flipH="1">
            <a:off x="3309500" y="4057558"/>
            <a:ext cx="223569" cy="223569"/>
            <a:chOff x="7531094" y="281354"/>
            <a:chExt cx="324451" cy="32445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5675D6-EBDA-3B37-2922-61D6EAA3E18B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55F3B740-201A-24AF-DB6B-378029AA7210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CEF039-B15E-F362-1591-F69EAD632CA9}"/>
              </a:ext>
            </a:extLst>
          </p:cNvPr>
          <p:cNvGrpSpPr/>
          <p:nvPr/>
        </p:nvGrpSpPr>
        <p:grpSpPr>
          <a:xfrm flipH="1">
            <a:off x="3309500" y="5367267"/>
            <a:ext cx="223569" cy="223569"/>
            <a:chOff x="7531094" y="281354"/>
            <a:chExt cx="324451" cy="32445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8C60CD2-8CBC-1A7C-25F3-771837794F26}"/>
                </a:ext>
              </a:extLst>
            </p:cNvPr>
            <p:cNvSpPr/>
            <p:nvPr/>
          </p:nvSpPr>
          <p:spPr>
            <a:xfrm>
              <a:off x="7531094" y="281354"/>
              <a:ext cx="324451" cy="3244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0C0C7EC-9928-0B6F-A721-8112E0828327}"/>
                </a:ext>
              </a:extLst>
            </p:cNvPr>
            <p:cNvSpPr/>
            <p:nvPr/>
          </p:nvSpPr>
          <p:spPr>
            <a:xfrm rot="5400000">
              <a:off x="7652232" y="397211"/>
              <a:ext cx="107574" cy="92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3873D88-2801-2EA0-BF92-1EB1264C50A6}"/>
              </a:ext>
            </a:extLst>
          </p:cNvPr>
          <p:cNvSpPr txBox="1"/>
          <p:nvPr/>
        </p:nvSpPr>
        <p:spPr>
          <a:xfrm>
            <a:off x="4992668" y="3488002"/>
            <a:ext cx="2206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B8B52-7A21-86F5-65D5-896057F83B00}"/>
              </a:ext>
            </a:extLst>
          </p:cNvPr>
          <p:cNvSpPr txBox="1"/>
          <p:nvPr/>
        </p:nvSpPr>
        <p:spPr>
          <a:xfrm>
            <a:off x="0" y="51259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A8DB6E-93E8-7954-60D0-6F8D454786CF}"/>
              </a:ext>
            </a:extLst>
          </p:cNvPr>
          <p:cNvGrpSpPr/>
          <p:nvPr/>
        </p:nvGrpSpPr>
        <p:grpSpPr>
          <a:xfrm>
            <a:off x="351430" y="1542494"/>
            <a:ext cx="11489141" cy="4802910"/>
            <a:chOff x="228506" y="1542494"/>
            <a:chExt cx="11489141" cy="480291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19BC30-5950-17BC-A79D-AF31A1C02FB2}"/>
                </a:ext>
              </a:extLst>
            </p:cNvPr>
            <p:cNvSpPr/>
            <p:nvPr/>
          </p:nvSpPr>
          <p:spPr>
            <a:xfrm rot="3616550">
              <a:off x="5518525" y="3894370"/>
              <a:ext cx="2160480" cy="2165028"/>
            </a:xfrm>
            <a:custGeom>
              <a:avLst/>
              <a:gdLst>
                <a:gd name="connsiteX0" fmla="*/ 0 w 2515473"/>
                <a:gd name="connsiteY0" fmla="*/ 1272827 h 2520768"/>
                <a:gd name="connsiteX1" fmla="*/ 2180294 w 2515473"/>
                <a:gd name="connsiteY1" fmla="*/ 0 h 2520768"/>
                <a:gd name="connsiteX2" fmla="*/ 2249343 w 2515473"/>
                <a:gd name="connsiteY2" fmla="*/ 124586 h 2520768"/>
                <a:gd name="connsiteX3" fmla="*/ 2295492 w 2515473"/>
                <a:gd name="connsiteY3" fmla="*/ 2303791 h 2520768"/>
                <a:gd name="connsiteX4" fmla="*/ 2185731 w 2515473"/>
                <a:gd name="connsiteY4" fmla="*/ 2520768 h 2520768"/>
                <a:gd name="connsiteX5" fmla="*/ 0 w 2515473"/>
                <a:gd name="connsiteY5" fmla="*/ 1272827 h 252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5473" h="2520768">
                  <a:moveTo>
                    <a:pt x="0" y="1272827"/>
                  </a:moveTo>
                  <a:lnTo>
                    <a:pt x="2180294" y="0"/>
                  </a:lnTo>
                  <a:lnTo>
                    <a:pt x="2249343" y="124586"/>
                  </a:lnTo>
                  <a:cubicBezTo>
                    <a:pt x="2577777" y="791072"/>
                    <a:pt x="2612668" y="1588898"/>
                    <a:pt x="2295492" y="2303791"/>
                  </a:cubicBezTo>
                  <a:lnTo>
                    <a:pt x="2185731" y="2520768"/>
                  </a:lnTo>
                  <a:lnTo>
                    <a:pt x="0" y="12728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E1DA82-0F9A-2B0F-DFCA-919C84071843}"/>
                </a:ext>
              </a:extLst>
            </p:cNvPr>
            <p:cNvSpPr/>
            <p:nvPr/>
          </p:nvSpPr>
          <p:spPr>
            <a:xfrm rot="3616550">
              <a:off x="5642571" y="1518314"/>
              <a:ext cx="1839709" cy="2146139"/>
            </a:xfrm>
            <a:custGeom>
              <a:avLst/>
              <a:gdLst>
                <a:gd name="connsiteX0" fmla="*/ 0 w 2141996"/>
                <a:gd name="connsiteY0" fmla="*/ 1275806 h 2498776"/>
                <a:gd name="connsiteX1" fmla="*/ 131060 w 2141996"/>
                <a:gd name="connsiteY1" fmla="*/ 1070990 h 2498776"/>
                <a:gd name="connsiteX2" fmla="*/ 2031188 w 2141996"/>
                <a:gd name="connsiteY2" fmla="*/ 3009 h 2498776"/>
                <a:gd name="connsiteX3" fmla="*/ 2141996 w 2141996"/>
                <a:gd name="connsiteY3" fmla="*/ 0 h 2498776"/>
                <a:gd name="connsiteX4" fmla="*/ 2141996 w 2141996"/>
                <a:gd name="connsiteY4" fmla="*/ 2498776 h 2498776"/>
                <a:gd name="connsiteX5" fmla="*/ 0 w 2141996"/>
                <a:gd name="connsiteY5" fmla="*/ 1275806 h 249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1996" h="2498776">
                  <a:moveTo>
                    <a:pt x="0" y="1275806"/>
                  </a:moveTo>
                  <a:lnTo>
                    <a:pt x="131060" y="1070990"/>
                  </a:lnTo>
                  <a:cubicBezTo>
                    <a:pt x="585480" y="434456"/>
                    <a:pt x="1290281" y="58956"/>
                    <a:pt x="2031188" y="3009"/>
                  </a:cubicBezTo>
                  <a:lnTo>
                    <a:pt x="2141996" y="0"/>
                  </a:lnTo>
                  <a:lnTo>
                    <a:pt x="2141996" y="2498776"/>
                  </a:lnTo>
                  <a:lnTo>
                    <a:pt x="0" y="1275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DE461-D49C-2801-DC0D-5E178E93129A}"/>
                </a:ext>
              </a:extLst>
            </p:cNvPr>
            <p:cNvSpPr/>
            <p:nvPr/>
          </p:nvSpPr>
          <p:spPr>
            <a:xfrm rot="3616550">
              <a:off x="6548081" y="3195609"/>
              <a:ext cx="1897192" cy="2176032"/>
            </a:xfrm>
            <a:custGeom>
              <a:avLst/>
              <a:gdLst>
                <a:gd name="connsiteX0" fmla="*/ 0 w 2208924"/>
                <a:gd name="connsiteY0" fmla="*/ 1739 h 2533581"/>
                <a:gd name="connsiteX1" fmla="*/ 64060 w 2208924"/>
                <a:gd name="connsiteY1" fmla="*/ 0 h 2533581"/>
                <a:gd name="connsiteX2" fmla="*/ 1282517 w 2208924"/>
                <a:gd name="connsiteY2" fmla="*/ 338252 h 2533581"/>
                <a:gd name="connsiteX3" fmla="*/ 2193169 w 2208924"/>
                <a:gd name="connsiteY3" fmla="*/ 1215613 h 2533581"/>
                <a:gd name="connsiteX4" fmla="*/ 2208924 w 2208924"/>
                <a:gd name="connsiteY4" fmla="*/ 1244040 h 2533581"/>
                <a:gd name="connsiteX5" fmla="*/ 0 w 2208924"/>
                <a:gd name="connsiteY5" fmla="*/ 2533581 h 2533581"/>
                <a:gd name="connsiteX6" fmla="*/ 0 w 2208924"/>
                <a:gd name="connsiteY6" fmla="*/ 1739 h 253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8924" h="2533581">
                  <a:moveTo>
                    <a:pt x="0" y="1739"/>
                  </a:moveTo>
                  <a:lnTo>
                    <a:pt x="64060" y="0"/>
                  </a:lnTo>
                  <a:cubicBezTo>
                    <a:pt x="478663" y="8772"/>
                    <a:pt x="897063" y="118177"/>
                    <a:pt x="1282517" y="338252"/>
                  </a:cubicBezTo>
                  <a:cubicBezTo>
                    <a:pt x="1667971" y="558326"/>
                    <a:pt x="1974866" y="863028"/>
                    <a:pt x="2193169" y="1215613"/>
                  </a:cubicBezTo>
                  <a:lnTo>
                    <a:pt x="2208924" y="1244040"/>
                  </a:lnTo>
                  <a:lnTo>
                    <a:pt x="0" y="2533581"/>
                  </a:lnTo>
                  <a:lnTo>
                    <a:pt x="0" y="17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486A01-2B45-F4F7-744E-0F66EB9C0168}"/>
                </a:ext>
              </a:extLst>
            </p:cNvPr>
            <p:cNvSpPr/>
            <p:nvPr/>
          </p:nvSpPr>
          <p:spPr>
            <a:xfrm rot="3616550">
              <a:off x="3688976" y="2642043"/>
              <a:ext cx="1821692" cy="2130517"/>
            </a:xfrm>
            <a:custGeom>
              <a:avLst/>
              <a:gdLst>
                <a:gd name="connsiteX0" fmla="*/ 0 w 2121018"/>
                <a:gd name="connsiteY0" fmla="*/ 1238223 h 2480587"/>
                <a:gd name="connsiteX1" fmla="*/ 2121018 w 2121018"/>
                <a:gd name="connsiteY1" fmla="*/ 0 h 2480587"/>
                <a:gd name="connsiteX2" fmla="*/ 2121018 w 2121018"/>
                <a:gd name="connsiteY2" fmla="*/ 2480587 h 2480587"/>
                <a:gd name="connsiteX3" fmla="*/ 1895937 w 2121018"/>
                <a:gd name="connsiteY3" fmla="*/ 2464836 h 2480587"/>
                <a:gd name="connsiteX4" fmla="*/ 926404 w 2121018"/>
                <a:gd name="connsiteY4" fmla="*/ 2144004 h 2480587"/>
                <a:gd name="connsiteX5" fmla="*/ 15751 w 2121018"/>
                <a:gd name="connsiteY5" fmla="*/ 1266642 h 2480587"/>
                <a:gd name="connsiteX6" fmla="*/ 0 w 2121018"/>
                <a:gd name="connsiteY6" fmla="*/ 1238223 h 248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018" h="2480587">
                  <a:moveTo>
                    <a:pt x="0" y="1238223"/>
                  </a:moveTo>
                  <a:lnTo>
                    <a:pt x="2121018" y="0"/>
                  </a:lnTo>
                  <a:lnTo>
                    <a:pt x="2121018" y="2480587"/>
                  </a:lnTo>
                  <a:lnTo>
                    <a:pt x="1895937" y="2464836"/>
                  </a:lnTo>
                  <a:cubicBezTo>
                    <a:pt x="1564215" y="2425295"/>
                    <a:pt x="1234767" y="2320063"/>
                    <a:pt x="926404" y="2144004"/>
                  </a:cubicBezTo>
                  <a:cubicBezTo>
                    <a:pt x="540950" y="1923929"/>
                    <a:pt x="234054" y="1619228"/>
                    <a:pt x="15751" y="1266642"/>
                  </a:cubicBezTo>
                  <a:lnTo>
                    <a:pt x="0" y="12382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354E1-5F1D-0DF0-5968-DED175576745}"/>
                </a:ext>
              </a:extLst>
            </p:cNvPr>
            <p:cNvSpPr/>
            <p:nvPr/>
          </p:nvSpPr>
          <p:spPr>
            <a:xfrm rot="3616550">
              <a:off x="4420606" y="1937224"/>
              <a:ext cx="2132263" cy="2139747"/>
            </a:xfrm>
            <a:custGeom>
              <a:avLst/>
              <a:gdLst>
                <a:gd name="connsiteX0" fmla="*/ 314849 w 2482620"/>
                <a:gd name="connsiteY0" fmla="*/ 0 h 2491333"/>
                <a:gd name="connsiteX1" fmla="*/ 2482620 w 2482620"/>
                <a:gd name="connsiteY1" fmla="*/ 1237687 h 2491333"/>
                <a:gd name="connsiteX2" fmla="*/ 335183 w 2482620"/>
                <a:gd name="connsiteY2" fmla="*/ 2491333 h 2491333"/>
                <a:gd name="connsiteX3" fmla="*/ 266131 w 2482620"/>
                <a:gd name="connsiteY3" fmla="*/ 2366741 h 2491333"/>
                <a:gd name="connsiteX4" fmla="*/ 219981 w 2482620"/>
                <a:gd name="connsiteY4" fmla="*/ 187535 h 2491333"/>
                <a:gd name="connsiteX5" fmla="*/ 314849 w 2482620"/>
                <a:gd name="connsiteY5" fmla="*/ 0 h 24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2620" h="2491333">
                  <a:moveTo>
                    <a:pt x="314849" y="0"/>
                  </a:moveTo>
                  <a:lnTo>
                    <a:pt x="2482620" y="1237687"/>
                  </a:lnTo>
                  <a:lnTo>
                    <a:pt x="335183" y="2491333"/>
                  </a:lnTo>
                  <a:lnTo>
                    <a:pt x="266131" y="2366741"/>
                  </a:lnTo>
                  <a:cubicBezTo>
                    <a:pt x="-62304" y="1700254"/>
                    <a:pt x="-97195" y="902428"/>
                    <a:pt x="219981" y="187535"/>
                  </a:cubicBezTo>
                  <a:lnTo>
                    <a:pt x="314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DA05E0-DF82-3DCE-839B-E4D1EF0795AD}"/>
                </a:ext>
              </a:extLst>
            </p:cNvPr>
            <p:cNvSpPr/>
            <p:nvPr/>
          </p:nvSpPr>
          <p:spPr>
            <a:xfrm rot="3616550">
              <a:off x="4586138" y="4316086"/>
              <a:ext cx="1899933" cy="2158704"/>
            </a:xfrm>
            <a:custGeom>
              <a:avLst/>
              <a:gdLst>
                <a:gd name="connsiteX0" fmla="*/ 0 w 2212115"/>
                <a:gd name="connsiteY0" fmla="*/ 0 h 2513405"/>
                <a:gd name="connsiteX1" fmla="*/ 2212115 w 2212115"/>
                <a:gd name="connsiteY1" fmla="*/ 1263005 h 2513405"/>
                <a:gd name="connsiteX2" fmla="*/ 2098838 w 2212115"/>
                <a:gd name="connsiteY2" fmla="*/ 1440029 h 2513405"/>
                <a:gd name="connsiteX3" fmla="*/ 198710 w 2212115"/>
                <a:gd name="connsiteY3" fmla="*/ 2508009 h 2513405"/>
                <a:gd name="connsiteX4" fmla="*/ 0 w 2212115"/>
                <a:gd name="connsiteY4" fmla="*/ 2513405 h 2513405"/>
                <a:gd name="connsiteX5" fmla="*/ 0 w 2212115"/>
                <a:gd name="connsiteY5" fmla="*/ 0 h 25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2115" h="2513405">
                  <a:moveTo>
                    <a:pt x="0" y="0"/>
                  </a:moveTo>
                  <a:lnTo>
                    <a:pt x="2212115" y="1263005"/>
                  </a:lnTo>
                  <a:lnTo>
                    <a:pt x="2098838" y="1440029"/>
                  </a:lnTo>
                  <a:cubicBezTo>
                    <a:pt x="1644418" y="2076562"/>
                    <a:pt x="939617" y="2452063"/>
                    <a:pt x="198710" y="2508009"/>
                  </a:cubicBezTo>
                  <a:lnTo>
                    <a:pt x="0" y="2513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7A8243-7714-E432-1751-A50AD154243F}"/>
                </a:ext>
              </a:extLst>
            </p:cNvPr>
            <p:cNvSpPr/>
            <p:nvPr/>
          </p:nvSpPr>
          <p:spPr>
            <a:xfrm>
              <a:off x="5098528" y="3128366"/>
              <a:ext cx="1870418" cy="1870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F302C6-4CCA-C8EE-4152-9838222E9362}"/>
                </a:ext>
              </a:extLst>
            </p:cNvPr>
            <p:cNvSpPr txBox="1"/>
            <p:nvPr/>
          </p:nvSpPr>
          <p:spPr>
            <a:xfrm>
              <a:off x="8139148" y="1542494"/>
              <a:ext cx="2863517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Business Growth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Illustrating the stages of business growth, from startup to maturity.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95714-A26F-6C9D-966F-904821A18486}"/>
                </a:ext>
              </a:extLst>
            </p:cNvPr>
            <p:cNvSpPr txBox="1"/>
            <p:nvPr/>
          </p:nvSpPr>
          <p:spPr>
            <a:xfrm>
              <a:off x="8854130" y="3598917"/>
              <a:ext cx="2863517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Market Share</a:t>
              </a:r>
            </a:p>
            <a:p>
              <a:pPr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Comparing market share of different companies or products using circles of different sizes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67C5BD-A47D-616A-5DB5-CCE43D3928A2}"/>
                </a:ext>
              </a:extLst>
            </p:cNvPr>
            <p:cNvSpPr txBox="1"/>
            <p:nvPr/>
          </p:nvSpPr>
          <p:spPr>
            <a:xfrm>
              <a:off x="8139148" y="5594436"/>
              <a:ext cx="2863517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Budget Allocation</a:t>
              </a:r>
            </a:p>
            <a:p>
              <a:pPr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Visualizing how a budget is allocated across different categories or departments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AAEFEF-7463-6470-1D32-39C595177AA0}"/>
                </a:ext>
              </a:extLst>
            </p:cNvPr>
            <p:cNvSpPr txBox="1"/>
            <p:nvPr/>
          </p:nvSpPr>
          <p:spPr>
            <a:xfrm>
              <a:off x="1174642" y="1542494"/>
              <a:ext cx="2863517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Customer Segmentation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Visualizing customer segmentation, such as by age group, location, or buying behavior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4D422-F355-68E1-AD4D-A0981E60B518}"/>
                </a:ext>
              </a:extLst>
            </p:cNvPr>
            <p:cNvSpPr txBox="1"/>
            <p:nvPr/>
          </p:nvSpPr>
          <p:spPr>
            <a:xfrm>
              <a:off x="1174642" y="5594436"/>
              <a:ext cx="2863517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Project Management</a:t>
              </a:r>
              <a:endParaRPr lang="en-US" sz="1400" b="1" dirty="0">
                <a:latin typeface="Lora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Representing the different stages of a project, such as planning, execution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1BC74E-AF09-0876-4140-ADE6771EBAB2}"/>
                </a:ext>
              </a:extLst>
            </p:cNvPr>
            <p:cNvSpPr txBox="1"/>
            <p:nvPr/>
          </p:nvSpPr>
          <p:spPr>
            <a:xfrm>
              <a:off x="228506" y="3598917"/>
              <a:ext cx="2863517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Employee Distribution</a:t>
              </a:r>
              <a:endParaRPr lang="en-US" sz="1400" b="1" dirty="0">
                <a:latin typeface="Lora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Illustrating the distribution of employees across different departments or roles</a:t>
              </a:r>
              <a:r>
                <a:rPr lang="en-GB" sz="1100" dirty="0">
                  <a:latin typeface="Lora" pitchFamily="2" charset="0"/>
                </a:rPr>
                <a:t>.</a:t>
              </a:r>
              <a:endParaRPr lang="en-US" sz="1100" dirty="0">
                <a:latin typeface="Lor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107E44-35B5-B81C-2000-E8F566876D35}"/>
                </a:ext>
              </a:extLst>
            </p:cNvPr>
            <p:cNvSpPr txBox="1"/>
            <p:nvPr/>
          </p:nvSpPr>
          <p:spPr>
            <a:xfrm>
              <a:off x="6373067" y="2425986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577AED-F4C3-1156-0025-D85CD2239D4D}"/>
                </a:ext>
              </a:extLst>
            </p:cNvPr>
            <p:cNvSpPr txBox="1"/>
            <p:nvPr/>
          </p:nvSpPr>
          <p:spPr>
            <a:xfrm>
              <a:off x="7209701" y="373103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200C69-9A09-4BBF-D186-444B236370E8}"/>
                </a:ext>
              </a:extLst>
            </p:cNvPr>
            <p:cNvSpPr txBox="1"/>
            <p:nvPr/>
          </p:nvSpPr>
          <p:spPr>
            <a:xfrm>
              <a:off x="6413890" y="5068453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8B302D-F067-4F11-596C-FD5DE5D4785A}"/>
                </a:ext>
              </a:extLst>
            </p:cNvPr>
            <p:cNvSpPr txBox="1"/>
            <p:nvPr/>
          </p:nvSpPr>
          <p:spPr>
            <a:xfrm>
              <a:off x="4765054" y="5021861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0C286-8B45-F62F-0429-17332855A8A2}"/>
                </a:ext>
              </a:extLst>
            </p:cNvPr>
            <p:cNvSpPr txBox="1"/>
            <p:nvPr/>
          </p:nvSpPr>
          <p:spPr>
            <a:xfrm>
              <a:off x="4090448" y="3766772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018846-5679-5D02-421E-DD7E224123C1}"/>
                </a:ext>
              </a:extLst>
            </p:cNvPr>
            <p:cNvSpPr txBox="1"/>
            <p:nvPr/>
          </p:nvSpPr>
          <p:spPr>
            <a:xfrm>
              <a:off x="4760541" y="2425518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06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2869468-BD99-AB2A-34D8-264210AD1179}"/>
              </a:ext>
            </a:extLst>
          </p:cNvPr>
          <p:cNvSpPr txBox="1"/>
          <p:nvPr/>
        </p:nvSpPr>
        <p:spPr>
          <a:xfrm>
            <a:off x="5079621" y="3632424"/>
            <a:ext cx="2206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Circular Diagram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92">
      <a:dk1>
        <a:sysClr val="windowText" lastClr="000000"/>
      </a:dk1>
      <a:lt1>
        <a:sysClr val="window" lastClr="FFFFFF"/>
      </a:lt1>
      <a:dk2>
        <a:srgbClr val="44546A"/>
      </a:dk2>
      <a:lt2>
        <a:srgbClr val="B91E69"/>
      </a:lt2>
      <a:accent1>
        <a:srgbClr val="FF062C"/>
      </a:accent1>
      <a:accent2>
        <a:srgbClr val="F15D24"/>
      </a:accent2>
      <a:accent3>
        <a:srgbClr val="FBC70C"/>
      </a:accent3>
      <a:accent4>
        <a:srgbClr val="92CA37"/>
      </a:accent4>
      <a:accent5>
        <a:srgbClr val="3D8B67"/>
      </a:accent5>
      <a:accent6>
        <a:srgbClr val="3955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1110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5</cp:revision>
  <dcterms:created xsi:type="dcterms:W3CDTF">2023-04-20T05:50:11Z</dcterms:created>
  <dcterms:modified xsi:type="dcterms:W3CDTF">2023-04-20T13:06:46Z</dcterms:modified>
</cp:coreProperties>
</file>