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9044e232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9044e232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19044e232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19044e232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19044e23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19044e23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9044e232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19044e232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19044e23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19044e23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19044e232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19044e232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88dd4e8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88dd4e8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9044e232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9044e232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88dd4e8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88dd4e8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9044e232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9044e23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188dd4e84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188dd4e84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19044e23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19044e23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9044e232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9044e232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9044e232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9044e232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microsoft.com/fr-fr/azure/data-factory/introduction" TargetMode="External"/><Relationship Id="rId4" Type="http://schemas.openxmlformats.org/officeDocument/2006/relationships/hyperlink" Target="https://github.com/mspnp/azure-data-factory-sqldw-elt-pipeline" TargetMode="External"/><Relationship Id="rId5" Type="http://schemas.openxmlformats.org/officeDocument/2006/relationships/hyperlink" Target="https://docs.microsoft.com/fr-fr/azure/architecture/reference-architectures/data/enterprise-bi-adf" TargetMode="External"/><Relationship Id="rId6" Type="http://schemas.openxmlformats.org/officeDocument/2006/relationships/hyperlink" Target="https://www.youtube.com/watch?v=EpDkxTHAh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microsoft.com/fr-fr/azure/data-factor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Azure Data Factory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4310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Silvia Ciappelloni  &amp;  Bastien Roques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769" y="2301844"/>
            <a:ext cx="2666467" cy="16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Activités de transformation des données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7688702" cy="273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Activités de transformation des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7688702" cy="2703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Linked services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76887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services liés définissent les informations nécessaires à Data Factory pour se connecter à des ressources externes.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Ils sont utilisés pour deux raisons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747925" y="3366425"/>
            <a:ext cx="35097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Lato"/>
                <a:ea typeface="Lato"/>
                <a:cs typeface="Lato"/>
                <a:sym typeface="Lato"/>
              </a:rPr>
              <a:t>Représenter un magasin de données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qui inclut, sans s’y limiter, une base de données SQL Server, une base de données Oracle, un partage de fichiers locaux ou un compte de stockage d’objets blob Azure.</a:t>
            </a:r>
            <a:endParaRPr b="1"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4908450" y="3384200"/>
            <a:ext cx="35097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17171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Représenter une ressource de calcul</a:t>
            </a:r>
            <a:endParaRPr b="1" sz="1300">
              <a:solidFill>
                <a:srgbClr val="17171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17171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qui peut héberger l’exécution d’une activité. Par exemple, l’activité HDInsightHive s’exécute sur un cluster HDInsight Hadoop.</a:t>
            </a:r>
            <a:endParaRPr b="1" sz="13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Datasets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highlight>
                  <a:srgbClr val="FFFFFF"/>
                </a:highlight>
              </a:rPr>
              <a:t>Les jeux de données représentent les structures des données dans les magasins.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highlight>
                  <a:srgbClr val="FFFFFF"/>
                </a:highlight>
              </a:rPr>
              <a:t>Les services liés lient le magasin de données à Azure Data Factory.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highlight>
                  <a:srgbClr val="FFFFFF"/>
                </a:highlight>
              </a:rPr>
              <a:t>Pour exemple :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666666"/>
                </a:solidFill>
                <a:highlight>
                  <a:srgbClr val="FFFFFF"/>
                </a:highlight>
              </a:rPr>
              <a:t>Un service lié Azure SQL fournit des informations de connexion pour une base de données Azure SQL et un Dataset Azure SQL renseigne la table qui contient les données.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Avantages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58076"/>
            <a:ext cx="7942461" cy="169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Bibliographie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Documentation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fr" sz="1100" u="sng">
                <a:solidFill>
                  <a:schemeClr val="hlink"/>
                </a:solidFill>
                <a:hlinkClick r:id="rId3"/>
              </a:rPr>
              <a:t>https://docs.microsoft.com/fr-fr/azure/data-factory/introduction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 u="sng">
                <a:solidFill>
                  <a:schemeClr val="hlink"/>
                </a:solidFill>
                <a:hlinkClick r:id="rId4"/>
              </a:rPr>
              <a:t>https://github.com/mspnp/azure-data-factory-sqldw-elt-pipeline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 u="sng">
                <a:solidFill>
                  <a:schemeClr val="hlink"/>
                </a:solidFill>
                <a:hlinkClick r:id="rId5"/>
              </a:rPr>
              <a:t>https://docs.microsoft.com/fr-fr/azure/architecture/reference-architectures/data/enterprise-bi-adf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Demo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fr" sz="1100"/>
              <a:t>Introduction to ETL in Azure :  </a:t>
            </a:r>
            <a:r>
              <a:rPr lang="fr" sz="1100" u="sng">
                <a:solidFill>
                  <a:schemeClr val="hlink"/>
                </a:solidFill>
                <a:hlinkClick r:id="rId6"/>
              </a:rPr>
              <a:t>https://www.youtube.com/watch?v=EpDkxTHAhOs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3501300" cy="28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Qu’est ce que Azure Data Factory 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Architecture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Comment ça marche ?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5628475" y="2078875"/>
            <a:ext cx="3501300" cy="28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Pipelines et Activités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Linked Services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Datasets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Avantages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 ce que Azure Data Factory 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Azure Data Factory est un service  d’intégration de données dans le cloud qui gère automatiquement le déplacement et la transformation des données.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822650"/>
            <a:ext cx="7688700" cy="2002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 ce que </a:t>
            </a:r>
            <a:r>
              <a:rPr lang="fr"/>
              <a:t>Azure Data Factory ?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Azure Data Factory est un service d’ETL (Extract-Transform-Load) et ELT (</a:t>
            </a:r>
            <a:r>
              <a:rPr lang="fr"/>
              <a:t>Extract-Load-Transform)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338" y="2800375"/>
            <a:ext cx="4037412" cy="18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50" y="2840784"/>
            <a:ext cx="3955903" cy="181655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2145600" y="2495550"/>
            <a:ext cx="5094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6841775" y="2454875"/>
            <a:ext cx="5094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575" y="1917150"/>
            <a:ext cx="7129302" cy="30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ça marche ?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Azure Data Factory s’articule autour de quatre composants clés :</a:t>
            </a:r>
            <a:endParaRPr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75" y="2571738"/>
            <a:ext cx="74390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Pipeline et Activités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5130925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Activités  de déplacement des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Activités  de transformation des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Activités de contrôle.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fr">
                <a:solidFill>
                  <a:srgbClr val="666666"/>
                </a:solidFill>
                <a:highlight>
                  <a:srgbClr val="FFFFFF"/>
                </a:highlight>
              </a:rPr>
              <a:t>Dans </a:t>
            </a:r>
            <a:r>
              <a:rPr lang="fr">
                <a:solidFill>
                  <a:srgbClr val="666666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Azure Data Factory</a:t>
            </a:r>
            <a:r>
              <a:rPr lang="fr">
                <a:solidFill>
                  <a:srgbClr val="666666"/>
                </a:solidFill>
                <a:highlight>
                  <a:srgbClr val="FFFFFF"/>
                </a:highlight>
              </a:rPr>
              <a:t>, un pipeline est un regroupement logique d’activités utilisées pour coordonner une tâche — dans ce cas, le chargement et la transformation des données en Azure synapse.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150" y="1318664"/>
            <a:ext cx="6927699" cy="3391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Activités de déplacement des données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Azure 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Azure Blob storage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Azure SQL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Azure Table Storage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Fichiers 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Système de fichiers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HDFS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Amazon S3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FTP</a:t>
            </a:r>
            <a:endParaRPr/>
          </a:p>
        </p:txBody>
      </p:sp>
      <p:sp>
        <p:nvSpPr>
          <p:cNvPr id="144" name="Google Shape;144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Base de données 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SQL Server, Oracle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PostgreSQL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MongoDB, Amazon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Autres : 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ODBC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