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94FB7-5B50-4C3C-BD73-0A666C495764}" v="627" dt="2020-03-19T07:15:15.908"/>
    <p1510:client id="{0E59AEE9-2FF9-4C2E-A024-38ECC8D7DBE3}" v="28" dt="2020-03-19T07:15:39.584"/>
    <p1510:client id="{3AED0E66-BEB3-4314-880C-7531A64C631B}" v="108" dt="2020-03-19T06:29:54.653"/>
    <p1510:client id="{3B4F5261-FF58-4359-BC70-345480816F23}" v="6" dt="2020-03-19T07:19:16.140"/>
    <p1510:client id="{5CB1AB0D-14B1-4124-8A23-23BF1FB77EBE}" v="187" dt="2020-03-19T07:59:52.377"/>
    <p1510:client id="{5E0D3BBD-47A8-4A04-8B9F-81FE634405F8}" v="2" dt="2020-03-19T07:40:57.929"/>
    <p1510:client id="{E141EF12-65B9-4A76-AA17-7C471A59359B}" v="320" dt="2020-03-19T06:25:2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antin Ogier" userId="S::cogier@simplonformations.onmicrosoft.com::12e46a87-921b-46f5-ae20-86f0f5494286" providerId="AD" clId="Web-{3B4F5261-FF58-4359-BC70-345480816F23}"/>
    <pc:docChg chg="modSld">
      <pc:chgData name="Corantin Ogier" userId="S::cogier@simplonformations.onmicrosoft.com::12e46a87-921b-46f5-ae20-86f0f5494286" providerId="AD" clId="Web-{3B4F5261-FF58-4359-BC70-345480816F23}" dt="2020-03-19T07:19:16.140" v="4" actId="1076"/>
      <pc:docMkLst>
        <pc:docMk/>
      </pc:docMkLst>
      <pc:sldChg chg="addSp delSp modSp">
        <pc:chgData name="Corantin Ogier" userId="S::cogier@simplonformations.onmicrosoft.com::12e46a87-921b-46f5-ae20-86f0f5494286" providerId="AD" clId="Web-{3B4F5261-FF58-4359-BC70-345480816F23}" dt="2020-03-19T07:19:16.140" v="4" actId="1076"/>
        <pc:sldMkLst>
          <pc:docMk/>
          <pc:sldMk cId="3497831334" sldId="265"/>
        </pc:sldMkLst>
        <pc:picChg chg="add mod">
          <ac:chgData name="Corantin Ogier" userId="S::cogier@simplonformations.onmicrosoft.com::12e46a87-921b-46f5-ae20-86f0f5494286" providerId="AD" clId="Web-{3B4F5261-FF58-4359-BC70-345480816F23}" dt="2020-03-19T07:19:16.140" v="4" actId="1076"/>
          <ac:picMkLst>
            <pc:docMk/>
            <pc:sldMk cId="3497831334" sldId="265"/>
            <ac:picMk id="2" creationId="{15967DF1-65F2-4893-B088-D83FC0B18D02}"/>
          </ac:picMkLst>
        </pc:picChg>
        <pc:picChg chg="del">
          <ac:chgData name="Corantin Ogier" userId="S::cogier@simplonformations.onmicrosoft.com::12e46a87-921b-46f5-ae20-86f0f5494286" providerId="AD" clId="Web-{3B4F5261-FF58-4359-BC70-345480816F23}" dt="2020-03-19T07:18:29.593" v="0"/>
          <ac:picMkLst>
            <pc:docMk/>
            <pc:sldMk cId="3497831334" sldId="265"/>
            <ac:picMk id="3" creationId="{4F6B8FA0-E47B-4F6B-9704-507D451550E4}"/>
          </ac:picMkLst>
        </pc:picChg>
      </pc:sldChg>
    </pc:docChg>
  </pc:docChgLst>
  <pc:docChgLst>
    <pc:chgData name="Nicolas Chapon" userId="S::nchapon@simplonformations.onmicrosoft.com::bfd0e83b-9ca4-48da-8248-200d50384c3b" providerId="AD" clId="Web-{5CB1AB0D-14B1-4124-8A23-23BF1FB77EBE}"/>
    <pc:docChg chg="addSld modSld">
      <pc:chgData name="Nicolas Chapon" userId="S::nchapon@simplonformations.onmicrosoft.com::bfd0e83b-9ca4-48da-8248-200d50384c3b" providerId="AD" clId="Web-{5CB1AB0D-14B1-4124-8A23-23BF1FB77EBE}" dt="2020-03-19T07:59:52.377" v="183" actId="20577"/>
      <pc:docMkLst>
        <pc:docMk/>
      </pc:docMkLst>
      <pc:sldChg chg="modSp add replId">
        <pc:chgData name="Nicolas Chapon" userId="S::nchapon@simplonformations.onmicrosoft.com::bfd0e83b-9ca4-48da-8248-200d50384c3b" providerId="AD" clId="Web-{5CB1AB0D-14B1-4124-8A23-23BF1FB77EBE}" dt="2020-03-19T07:42:05.190" v="6" actId="14100"/>
        <pc:sldMkLst>
          <pc:docMk/>
          <pc:sldMk cId="2602779975" sldId="265"/>
        </pc:sldMkLst>
        <pc:picChg chg="mod modCrop">
          <ac:chgData name="Nicolas Chapon" userId="S::nchapon@simplonformations.onmicrosoft.com::bfd0e83b-9ca4-48da-8248-200d50384c3b" providerId="AD" clId="Web-{5CB1AB0D-14B1-4124-8A23-23BF1FB77EBE}" dt="2020-03-19T07:42:05.190" v="6" actId="14100"/>
          <ac:picMkLst>
            <pc:docMk/>
            <pc:sldMk cId="2602779975" sldId="265"/>
            <ac:picMk id="4" creationId="{6C0A37EE-41C5-4D32-93FD-F1A2179B20AD}"/>
          </ac:picMkLst>
        </pc:picChg>
      </pc:sldChg>
      <pc:sldChg chg="delSp modSp new mod modClrScheme chgLayout">
        <pc:chgData name="Nicolas Chapon" userId="S::nchapon@simplonformations.onmicrosoft.com::bfd0e83b-9ca4-48da-8248-200d50384c3b" providerId="AD" clId="Web-{5CB1AB0D-14B1-4124-8A23-23BF1FB77EBE}" dt="2020-03-19T07:58:08.424" v="32" actId="20577"/>
        <pc:sldMkLst>
          <pc:docMk/>
          <pc:sldMk cId="3595438414" sldId="266"/>
        </pc:sldMkLst>
        <pc:spChg chg="mod ord">
          <ac:chgData name="Nicolas Chapon" userId="S::nchapon@simplonformations.onmicrosoft.com::bfd0e83b-9ca4-48da-8248-200d50384c3b" providerId="AD" clId="Web-{5CB1AB0D-14B1-4124-8A23-23BF1FB77EBE}" dt="2020-03-19T07:58:08.424" v="32" actId="20577"/>
          <ac:spMkLst>
            <pc:docMk/>
            <pc:sldMk cId="3595438414" sldId="266"/>
            <ac:spMk id="2" creationId="{6D66CBB5-5B89-4725-833D-1D6A0234852E}"/>
          </ac:spMkLst>
        </pc:spChg>
        <pc:spChg chg="del">
          <ac:chgData name="Nicolas Chapon" userId="S::nchapon@simplonformations.onmicrosoft.com::bfd0e83b-9ca4-48da-8248-200d50384c3b" providerId="AD" clId="Web-{5CB1AB0D-14B1-4124-8A23-23BF1FB77EBE}" dt="2020-03-19T07:58:01.362" v="8"/>
          <ac:spMkLst>
            <pc:docMk/>
            <pc:sldMk cId="3595438414" sldId="266"/>
            <ac:spMk id="3" creationId="{E43579AF-F5FF-451E-9B7B-73A0CAA7EFE9}"/>
          </ac:spMkLst>
        </pc:spChg>
        <pc:spChg chg="del">
          <ac:chgData name="Nicolas Chapon" userId="S::nchapon@simplonformations.onmicrosoft.com::bfd0e83b-9ca4-48da-8248-200d50384c3b" providerId="AD" clId="Web-{5CB1AB0D-14B1-4124-8A23-23BF1FB77EBE}" dt="2020-03-19T07:58:01.362" v="8"/>
          <ac:spMkLst>
            <pc:docMk/>
            <pc:sldMk cId="3595438414" sldId="266"/>
            <ac:spMk id="4" creationId="{C1FA904F-3589-4CAD-84D5-4C91CAF773E4}"/>
          </ac:spMkLst>
        </pc:spChg>
        <pc:spChg chg="del">
          <ac:chgData name="Nicolas Chapon" userId="S::nchapon@simplonformations.onmicrosoft.com::bfd0e83b-9ca4-48da-8248-200d50384c3b" providerId="AD" clId="Web-{5CB1AB0D-14B1-4124-8A23-23BF1FB77EBE}" dt="2020-03-19T07:58:01.362" v="8"/>
          <ac:spMkLst>
            <pc:docMk/>
            <pc:sldMk cId="3595438414" sldId="266"/>
            <ac:spMk id="5" creationId="{0DAB6177-0E90-4585-B712-DA1FA2311BD4}"/>
          </ac:spMkLst>
        </pc:spChg>
        <pc:spChg chg="del">
          <ac:chgData name="Nicolas Chapon" userId="S::nchapon@simplonformations.onmicrosoft.com::bfd0e83b-9ca4-48da-8248-200d50384c3b" providerId="AD" clId="Web-{5CB1AB0D-14B1-4124-8A23-23BF1FB77EBE}" dt="2020-03-19T07:58:01.362" v="8"/>
          <ac:spMkLst>
            <pc:docMk/>
            <pc:sldMk cId="3595438414" sldId="266"/>
            <ac:spMk id="6" creationId="{5389AC40-DEC3-4FB5-BCC8-92E8BE7785CE}"/>
          </ac:spMkLst>
        </pc:spChg>
      </pc:sldChg>
      <pc:sldChg chg="addSp modSp new mod modClrScheme chgLayout">
        <pc:chgData name="Nicolas Chapon" userId="S::nchapon@simplonformations.onmicrosoft.com::bfd0e83b-9ca4-48da-8248-200d50384c3b" providerId="AD" clId="Web-{5CB1AB0D-14B1-4124-8A23-23BF1FB77EBE}" dt="2020-03-19T07:59:52.377" v="182" actId="20577"/>
        <pc:sldMkLst>
          <pc:docMk/>
          <pc:sldMk cId="395617069" sldId="267"/>
        </pc:sldMkLst>
        <pc:spChg chg="mod ord">
          <ac:chgData name="Nicolas Chapon" userId="S::nchapon@simplonformations.onmicrosoft.com::bfd0e83b-9ca4-48da-8248-200d50384c3b" providerId="AD" clId="Web-{5CB1AB0D-14B1-4124-8A23-23BF1FB77EBE}" dt="2020-03-19T07:58:40.440" v="51" actId="20577"/>
          <ac:spMkLst>
            <pc:docMk/>
            <pc:sldMk cId="395617069" sldId="267"/>
            <ac:spMk id="2" creationId="{39EDF34F-7615-43E5-BC0A-F7FAE1C9F4E4}"/>
          </ac:spMkLst>
        </pc:spChg>
        <pc:spChg chg="add mod ord">
          <ac:chgData name="Nicolas Chapon" userId="S::nchapon@simplonformations.onmicrosoft.com::bfd0e83b-9ca4-48da-8248-200d50384c3b" providerId="AD" clId="Web-{5CB1AB0D-14B1-4124-8A23-23BF1FB77EBE}" dt="2020-03-19T07:59:52.377" v="182" actId="20577"/>
          <ac:spMkLst>
            <pc:docMk/>
            <pc:sldMk cId="395617069" sldId="267"/>
            <ac:spMk id="3" creationId="{A0F6F823-4BDD-434E-8FF4-52CE228695AE}"/>
          </ac:spMkLst>
        </pc:spChg>
      </pc:sldChg>
    </pc:docChg>
  </pc:docChgLst>
  <pc:docChgLst>
    <pc:chgData name="Nicolas Chapon" userId="S::nchapon@simplonformations.onmicrosoft.com::bfd0e83b-9ca4-48da-8248-200d50384c3b" providerId="AD" clId="Web-{E141EF12-65B9-4A76-AA17-7C471A59359B}"/>
    <pc:docChg chg="addSld modSld sldOrd addMainMaster delMainMaster">
      <pc:chgData name="Nicolas Chapon" userId="S::nchapon@simplonformations.onmicrosoft.com::bfd0e83b-9ca4-48da-8248-200d50384c3b" providerId="AD" clId="Web-{E141EF12-65B9-4A76-AA17-7C471A59359B}" dt="2020-03-19T06:25:22.326" v="336"/>
      <pc:docMkLst>
        <pc:docMk/>
      </pc:docMkLst>
      <pc:sldChg chg="addSp delSp modSp mod setBg modClrScheme setClrOvrMap chgLayout">
        <pc:chgData name="Nicolas Chapon" userId="S::nchapon@simplonformations.onmicrosoft.com::bfd0e83b-9ca4-48da-8248-200d50384c3b" providerId="AD" clId="Web-{E141EF12-65B9-4A76-AA17-7C471A59359B}" dt="2020-03-19T06:10:41.491" v="65"/>
        <pc:sldMkLst>
          <pc:docMk/>
          <pc:sldMk cId="3784089036" sldId="256"/>
        </pc:sldMkLst>
        <pc:spChg chg="add del mod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Nicolas Chapon" userId="S::nchapon@simplonformations.onmicrosoft.com::bfd0e83b-9ca4-48da-8248-200d50384c3b" providerId="AD" clId="Web-{E141EF12-65B9-4A76-AA17-7C471A59359B}" dt="2020-03-19T06:10:41.491" v="65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08:48.599" v="57"/>
          <ac:spMkLst>
            <pc:docMk/>
            <pc:sldMk cId="3784089036" sldId="256"/>
            <ac:spMk id="6" creationId="{33428ACC-71EC-4171-9527-10983BA6B41D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07:48.552" v="2"/>
          <ac:spMkLst>
            <pc:docMk/>
            <pc:sldMk cId="3784089036" sldId="256"/>
            <ac:spMk id="9" creationId="{D47766EE-4192-4B2D-A5A0-F60F9A5F743F}"/>
          </ac:spMkLst>
        </pc:spChg>
        <pc:spChg chg="add del mod">
          <ac:chgData name="Nicolas Chapon" userId="S::nchapon@simplonformations.onmicrosoft.com::bfd0e83b-9ca4-48da-8248-200d50384c3b" providerId="AD" clId="Web-{E141EF12-65B9-4A76-AA17-7C471A59359B}" dt="2020-03-19T06:10:03.162" v="62"/>
          <ac:spMkLst>
            <pc:docMk/>
            <pc:sldMk cId="3784089036" sldId="256"/>
            <ac:spMk id="10" creationId="{3A0664F6-2571-4F71-8949-CC80FD5C19A3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07:48.552" v="2"/>
          <ac:spMkLst>
            <pc:docMk/>
            <pc:sldMk cId="3784089036" sldId="256"/>
            <ac:spMk id="11" creationId="{FE664A62-D0CB-4F7E-9B51-BA2214071413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08:48.599" v="57"/>
          <ac:spMkLst>
            <pc:docMk/>
            <pc:sldMk cId="3784089036" sldId="256"/>
            <ac:spMk id="13" creationId="{8D4480B4-953D-41FA-9052-09AB3A026947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18" creationId="{BF9FFE17-DE95-4821-ACC1-B90C95449294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20" creationId="{03CF76AF-FF72-4430-A772-05840329020B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22" creationId="{0B1C8180-2FDD-4202-8C45-4057CB1AB26F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33" creationId="{68AF5748-FED8-45BA-8631-26D1D10F3246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35" creationId="{AF2F604E-43BE-4DC3-B983-E071523364F8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0:23.178" v="64"/>
          <ac:spMkLst>
            <pc:docMk/>
            <pc:sldMk cId="3784089036" sldId="256"/>
            <ac:spMk id="37" creationId="{08C9B587-E65E-4B52-B37C-ABEBB6E87928}"/>
          </ac:spMkLst>
        </pc:spChg>
        <pc:picChg chg="add del mod ord">
          <ac:chgData name="Nicolas Chapon" userId="S::nchapon@simplonformations.onmicrosoft.com::bfd0e83b-9ca4-48da-8248-200d50384c3b" providerId="AD" clId="Web-{E141EF12-65B9-4A76-AA17-7C471A59359B}" dt="2020-03-19T06:09:59.631" v="58"/>
          <ac:picMkLst>
            <pc:docMk/>
            <pc:sldMk cId="3784089036" sldId="256"/>
            <ac:picMk id="4" creationId="{DBF1D9EC-4531-4FF3-9218-70D7D3D23169}"/>
          </ac:picMkLst>
        </pc:picChg>
        <pc:picChg chg="add mod">
          <ac:chgData name="Nicolas Chapon" userId="S::nchapon@simplonformations.onmicrosoft.com::bfd0e83b-9ca4-48da-8248-200d50384c3b" providerId="AD" clId="Web-{E141EF12-65B9-4A76-AA17-7C471A59359B}" dt="2020-03-19T06:10:23.178" v="64"/>
          <ac:picMkLst>
            <pc:docMk/>
            <pc:sldMk cId="3784089036" sldId="256"/>
            <ac:picMk id="12" creationId="{93B1A31F-AF13-49F0-9AF7-8FC814E01E31}"/>
          </ac:picMkLst>
        </pc:picChg>
        <pc:cxnChg chg="add del">
          <ac:chgData name="Nicolas Chapon" userId="S::nchapon@simplonformations.onmicrosoft.com::bfd0e83b-9ca4-48da-8248-200d50384c3b" providerId="AD" clId="Web-{E141EF12-65B9-4A76-AA17-7C471A59359B}" dt="2020-03-19T06:08:48.599" v="57"/>
          <ac:cxnSpMkLst>
            <pc:docMk/>
            <pc:sldMk cId="3784089036" sldId="256"/>
            <ac:cxnSpMk id="7" creationId="{BA22713B-ABB6-4391-97F9-0449A2B9B664}"/>
          </ac:cxnSpMkLst>
        </pc:cxnChg>
        <pc:cxnChg chg="add del">
          <ac:chgData name="Nicolas Chapon" userId="S::nchapon@simplonformations.onmicrosoft.com::bfd0e83b-9ca4-48da-8248-200d50384c3b" providerId="AD" clId="Web-{E141EF12-65B9-4A76-AA17-7C471A59359B}" dt="2020-03-19T06:10:23.178" v="64"/>
          <ac:cxnSpMkLst>
            <pc:docMk/>
            <pc:sldMk cId="3784089036" sldId="256"/>
            <ac:cxnSpMk id="24" creationId="{D6E86CC6-13EA-4A88-86AD-CF27BF52CC95}"/>
          </ac:cxnSpMkLst>
        </pc:cxnChg>
        <pc:cxnChg chg="add del">
          <ac:chgData name="Nicolas Chapon" userId="S::nchapon@simplonformations.onmicrosoft.com::bfd0e83b-9ca4-48da-8248-200d50384c3b" providerId="AD" clId="Web-{E141EF12-65B9-4A76-AA17-7C471A59359B}" dt="2020-03-19T06:10:23.178" v="64"/>
          <ac:cxnSpMkLst>
            <pc:docMk/>
            <pc:sldMk cId="3784089036" sldId="256"/>
            <ac:cxnSpMk id="26" creationId="{3F80B441-4F7D-4B40-8A13-FED03A1F3A16}"/>
          </ac:cxnSpMkLst>
        </pc:cxnChg>
        <pc:cxnChg chg="add del">
          <ac:chgData name="Nicolas Chapon" userId="S::nchapon@simplonformations.onmicrosoft.com::bfd0e83b-9ca4-48da-8248-200d50384c3b" providerId="AD" clId="Web-{E141EF12-65B9-4A76-AA17-7C471A59359B}" dt="2020-03-19T06:10:23.178" v="64"/>
          <ac:cxnSpMkLst>
            <pc:docMk/>
            <pc:sldMk cId="3784089036" sldId="256"/>
            <ac:cxnSpMk id="28" creationId="{70C7FD1A-44B1-4E4C-B0C9-A8103DCCDCC2}"/>
          </ac:cxnSpMkLst>
        </pc:cxnChg>
      </pc:sldChg>
      <pc:sldChg chg="addSp delSp modSp new mod setBg">
        <pc:chgData name="Nicolas Chapon" userId="S::nchapon@simplonformations.onmicrosoft.com::bfd0e83b-9ca4-48da-8248-200d50384c3b" providerId="AD" clId="Web-{E141EF12-65B9-4A76-AA17-7C471A59359B}" dt="2020-03-19T06:18:26.245" v="314"/>
        <pc:sldMkLst>
          <pc:docMk/>
          <pc:sldMk cId="1733541961" sldId="257"/>
        </pc:sldMkLst>
        <pc:spChg chg="mod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2" creationId="{F54CAC11-A400-4C41-B064-2D426B02D0F0}"/>
          </ac:spMkLst>
        </pc:spChg>
        <pc:spChg chg="add del mod">
          <ac:chgData name="Nicolas Chapon" userId="S::nchapon@simplonformations.onmicrosoft.com::bfd0e83b-9ca4-48da-8248-200d50384c3b" providerId="AD" clId="Web-{E141EF12-65B9-4A76-AA17-7C471A59359B}" dt="2020-03-19T06:13:10.398" v="185"/>
          <ac:spMkLst>
            <pc:docMk/>
            <pc:sldMk cId="1733541961" sldId="257"/>
            <ac:spMk id="3" creationId="{332EA787-D4E3-4898-B96F-1D4A4605E3E5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6.554" v="81"/>
          <ac:spMkLst>
            <pc:docMk/>
            <pc:sldMk cId="1733541961" sldId="257"/>
            <ac:spMk id="5" creationId="{8D06CE56-3881-4ADA-8CEF-D18B02C242A3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6.554" v="81"/>
          <ac:spMkLst>
            <pc:docMk/>
            <pc:sldMk cId="1733541961" sldId="257"/>
            <ac:spMk id="6" creationId="{79F3C543-62EC-4433-9C93-A2CD8764E9B4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6.554" v="81"/>
          <ac:spMkLst>
            <pc:docMk/>
            <pc:sldMk cId="1733541961" sldId="257"/>
            <ac:spMk id="7" creationId="{1ACA2EA0-FFD3-42EC-9406-B595015ED96E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4.054" v="79"/>
          <ac:spMkLst>
            <pc:docMk/>
            <pc:sldMk cId="1733541961" sldId="257"/>
            <ac:spMk id="8" creationId="{8D06CE56-3881-4ADA-8CEF-D18B02C242A3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6.554" v="81"/>
          <ac:spMkLst>
            <pc:docMk/>
            <pc:sldMk cId="1733541961" sldId="257"/>
            <ac:spMk id="9" creationId="{D5288BCE-665C-472A-8C43-664BCFA31E43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4.054" v="79"/>
          <ac:spMkLst>
            <pc:docMk/>
            <pc:sldMk cId="1733541961" sldId="257"/>
            <ac:spMk id="10" creationId="{79F3C543-62EC-4433-9C93-A2CD8764E9B4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6.554" v="81"/>
          <ac:spMkLst>
            <pc:docMk/>
            <pc:sldMk cId="1733541961" sldId="257"/>
            <ac:spMk id="11" creationId="{46C57131-53A7-4C1A-BEA8-25F06A06AD29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4.054" v="79"/>
          <ac:spMkLst>
            <pc:docMk/>
            <pc:sldMk cId="1733541961" sldId="257"/>
            <ac:spMk id="12" creationId="{FFD48BC7-DC40-47DE-87EE-9F4B6ECB9ABB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9.038" v="83"/>
          <ac:spMkLst>
            <pc:docMk/>
            <pc:sldMk cId="1733541961" sldId="257"/>
            <ac:spMk id="13" creationId="{CBB2B1F0-0DD6-4744-9A46-7A344FB48E40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4.054" v="79"/>
          <ac:spMkLst>
            <pc:docMk/>
            <pc:sldMk cId="1733541961" sldId="257"/>
            <ac:spMk id="14" creationId="{E502BBC7-2C76-46F3-BC24-5985BC13DB88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9.038" v="83"/>
          <ac:spMkLst>
            <pc:docMk/>
            <pc:sldMk cId="1733541961" sldId="257"/>
            <ac:spMk id="15" creationId="{7A0B5DEA-ADF6-4BA5-9307-147F0A4685A0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4.054" v="79"/>
          <ac:spMkLst>
            <pc:docMk/>
            <pc:sldMk cId="1733541961" sldId="257"/>
            <ac:spMk id="16" creationId="{9C45F024-2468-4D8A-9E11-BB2B1E0A3B37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9.038" v="83"/>
          <ac:spMkLst>
            <pc:docMk/>
            <pc:sldMk cId="1733541961" sldId="257"/>
            <ac:spMk id="17" creationId="{9DECDBF4-02B6-4BB4-B65B-B8107AD6A9E8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34.054" v="79"/>
          <ac:spMkLst>
            <pc:docMk/>
            <pc:sldMk cId="1733541961" sldId="257"/>
            <ac:spMk id="18" creationId="{3629484E-3792-4B3D-89AD-7C8A1ED0E0D4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41.569" v="85"/>
          <ac:spMkLst>
            <pc:docMk/>
            <pc:sldMk cId="1733541961" sldId="257"/>
            <ac:spMk id="19" creationId="{E777E57D-6A88-4B5B-A068-2BA7FF4E8CCA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41.569" v="85"/>
          <ac:spMkLst>
            <pc:docMk/>
            <pc:sldMk cId="1733541961" sldId="257"/>
            <ac:spMk id="20" creationId="{F7117410-A2A4-4085-9ADC-46744551DBDE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1:41.569" v="85"/>
          <ac:spMkLst>
            <pc:docMk/>
            <pc:sldMk cId="1733541961" sldId="257"/>
            <ac:spMk id="21" creationId="{99F74EB5-E547-4FB4-95F5-BCC788F3C4A0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3:10.398" v="185"/>
          <ac:spMkLst>
            <pc:docMk/>
            <pc:sldMk cId="1733541961" sldId="257"/>
            <ac:spMk id="22" creationId="{1C799903-48D5-4A31-A1A2-541072D9771E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3:10.398" v="185"/>
          <ac:spMkLst>
            <pc:docMk/>
            <pc:sldMk cId="1733541961" sldId="257"/>
            <ac:spMk id="23" creationId="{8EFFF109-FC58-4FD3-BE05-9775A1310F55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3:10.398" v="185"/>
          <ac:spMkLst>
            <pc:docMk/>
            <pc:sldMk cId="1733541961" sldId="257"/>
            <ac:spMk id="24" creationId="{E1B96AD6-92A9-4273-A62B-96A1C3E0BA95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3:10.398" v="185"/>
          <ac:spMkLst>
            <pc:docMk/>
            <pc:sldMk cId="1733541961" sldId="257"/>
            <ac:spMk id="25" creationId="{463EEC44-1BA3-44ED-81FC-A644B04B2A44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32" creationId="{6D1A2CED-DA9B-4CCF-8215-CFC65FE71603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34" creationId="{562DFC44-A40C-4573-9230-B3EDB3EC8EEB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36" creationId="{15589D35-CF9F-4DE9-A792-8571A09E9BC9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41" creationId="{53B021B3-DE93-4AB7-8A18-CF5F1CED88B8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43" creationId="{52D502E5-F6B4-4D58-B4AE-FC466FF15EE8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8:26.245" v="314"/>
          <ac:spMkLst>
            <pc:docMk/>
            <pc:sldMk cId="1733541961" sldId="257"/>
            <ac:spMk id="45" creationId="{9DECDBF4-02B6-4BB4-B65B-B8107AD6A9E8}"/>
          </ac:spMkLst>
        </pc:spChg>
        <pc:graphicFrameChg chg="add mod modGraphic">
          <ac:chgData name="Nicolas Chapon" userId="S::nchapon@simplonformations.onmicrosoft.com::bfd0e83b-9ca4-48da-8248-200d50384c3b" providerId="AD" clId="Web-{E141EF12-65B9-4A76-AA17-7C471A59359B}" dt="2020-03-19T06:18:26.245" v="314"/>
          <ac:graphicFrameMkLst>
            <pc:docMk/>
            <pc:sldMk cId="1733541961" sldId="257"/>
            <ac:graphicFrameMk id="27" creationId="{FB30710E-E599-4D5C-8B0F-8F912FF99BC0}"/>
          </ac:graphicFrameMkLst>
        </pc:graphicFrameChg>
      </pc:sldChg>
      <pc:sldChg chg="addSp delSp modSp new mod setBg">
        <pc:chgData name="Nicolas Chapon" userId="S::nchapon@simplonformations.onmicrosoft.com::bfd0e83b-9ca4-48da-8248-200d50384c3b" providerId="AD" clId="Web-{E141EF12-65B9-4A76-AA17-7C471A59359B}" dt="2020-03-19T06:17:53.276" v="313"/>
        <pc:sldMkLst>
          <pc:docMk/>
          <pc:sldMk cId="2012026093" sldId="258"/>
        </pc:sldMkLst>
        <pc:spChg chg="mod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2" creationId="{3EB27317-F57A-4A75-A9DF-50963E4BFA10}"/>
          </ac:spMkLst>
        </pc:spChg>
        <pc:spChg chg="del mod">
          <ac:chgData name="Nicolas Chapon" userId="S::nchapon@simplonformations.onmicrosoft.com::bfd0e83b-9ca4-48da-8248-200d50384c3b" providerId="AD" clId="Web-{E141EF12-65B9-4A76-AA17-7C471A59359B}" dt="2020-03-19T06:17:03.088" v="292"/>
          <ac:spMkLst>
            <pc:docMk/>
            <pc:sldMk cId="2012026093" sldId="258"/>
            <ac:spMk id="3" creationId="{9EA31718-E32F-4951-BA85-C85317B8788B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10" creationId="{44AD29B6-BF3B-4407-9E75-52DF8E3B29F1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12" creationId="{55F8BA08-3E38-4B70-B93A-74F08E092206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14" creationId="{357F1B33-79AB-4A71-8CEC-4546D709B8C8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53.167" v="312"/>
          <ac:spMkLst>
            <pc:docMk/>
            <pc:sldMk cId="2012026093" sldId="258"/>
            <ac:spMk id="16" creationId="{AFF8D2E5-2C4E-47B1-930B-6C82B7C31331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53.167" v="312"/>
          <ac:spMkLst>
            <pc:docMk/>
            <pc:sldMk cId="2012026093" sldId="258"/>
            <ac:spMk id="17" creationId="{801E4ADA-0EA9-4930-846E-3C11E8BED6DD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53.167" v="312"/>
          <ac:spMkLst>
            <pc:docMk/>
            <pc:sldMk cId="2012026093" sldId="258"/>
            <ac:spMk id="18" creationId="{FB92FFCE-0C90-454E-AA25-D4EE9A6C39C5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48.479" v="310"/>
          <ac:spMkLst>
            <pc:docMk/>
            <pc:sldMk cId="2012026093" sldId="258"/>
            <ac:spMk id="19" creationId="{81D377EB-C9D2-4ED0-86A6-740A297E3EAC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20" creationId="{53B021B3-DE93-4AB7-8A18-CF5F1CED88B8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48.479" v="310"/>
          <ac:spMkLst>
            <pc:docMk/>
            <pc:sldMk cId="2012026093" sldId="258"/>
            <ac:spMk id="21" creationId="{066346BE-FDB4-4772-A696-0719490ABD64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22" creationId="{52D502E5-F6B4-4D58-B4AE-FC466FF15EE8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17:48.479" v="310"/>
          <ac:spMkLst>
            <pc:docMk/>
            <pc:sldMk cId="2012026093" sldId="258"/>
            <ac:spMk id="23" creationId="{FB92FFCE-0C90-454E-AA25-D4EE9A6C39C5}"/>
          </ac:spMkLst>
        </pc:spChg>
        <pc:spChg chg="add">
          <ac:chgData name="Nicolas Chapon" userId="S::nchapon@simplonformations.onmicrosoft.com::bfd0e83b-9ca4-48da-8248-200d50384c3b" providerId="AD" clId="Web-{E141EF12-65B9-4A76-AA17-7C471A59359B}" dt="2020-03-19T06:17:53.276" v="313"/>
          <ac:spMkLst>
            <pc:docMk/>
            <pc:sldMk cId="2012026093" sldId="258"/>
            <ac:spMk id="24" creationId="{9DECDBF4-02B6-4BB4-B65B-B8107AD6A9E8}"/>
          </ac:spMkLst>
        </pc:spChg>
        <pc:graphicFrameChg chg="add mod modGraphic">
          <ac:chgData name="Nicolas Chapon" userId="S::nchapon@simplonformations.onmicrosoft.com::bfd0e83b-9ca4-48da-8248-200d50384c3b" providerId="AD" clId="Web-{E141EF12-65B9-4A76-AA17-7C471A59359B}" dt="2020-03-19T06:17:53.276" v="313"/>
          <ac:graphicFrameMkLst>
            <pc:docMk/>
            <pc:sldMk cId="2012026093" sldId="258"/>
            <ac:graphicFrameMk id="5" creationId="{A0F2E522-BFF8-4D4F-A3E8-B74E63F1F63E}"/>
          </ac:graphicFrameMkLst>
        </pc:graphicFrameChg>
      </pc:sldChg>
      <pc:sldChg chg="addSp delSp modSp new mod setBg modClrScheme delDesignElem chgLayout">
        <pc:chgData name="Nicolas Chapon" userId="S::nchapon@simplonformations.onmicrosoft.com::bfd0e83b-9ca4-48da-8248-200d50384c3b" providerId="AD" clId="Web-{E141EF12-65B9-4A76-AA17-7C471A59359B}" dt="2020-03-19T06:24:20.592" v="334" actId="1076"/>
        <pc:sldMkLst>
          <pc:docMk/>
          <pc:sldMk cId="1827297144" sldId="259"/>
        </pc:sldMkLst>
        <pc:spChg chg="del">
          <ac:chgData name="Nicolas Chapon" userId="S::nchapon@simplonformations.onmicrosoft.com::bfd0e83b-9ca4-48da-8248-200d50384c3b" providerId="AD" clId="Web-{E141EF12-65B9-4A76-AA17-7C471A59359B}" dt="2020-03-19T06:22:23.106" v="321"/>
          <ac:spMkLst>
            <pc:docMk/>
            <pc:sldMk cId="1827297144" sldId="259"/>
            <ac:spMk id="2" creationId="{697A21C6-2ACB-45FE-B63B-24F07DD44D6D}"/>
          </ac:spMkLst>
        </pc:spChg>
        <pc:spChg chg="del">
          <ac:chgData name="Nicolas Chapon" userId="S::nchapon@simplonformations.onmicrosoft.com::bfd0e83b-9ca4-48da-8248-200d50384c3b" providerId="AD" clId="Web-{E141EF12-65B9-4A76-AA17-7C471A59359B}" dt="2020-03-19T06:21:14.590" v="316"/>
          <ac:spMkLst>
            <pc:docMk/>
            <pc:sldMk cId="1827297144" sldId="259"/>
            <ac:spMk id="3" creationId="{188C07F1-3467-44E2-B595-A9024E7F7D48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24:11.873" v="333"/>
          <ac:spMkLst>
            <pc:docMk/>
            <pc:sldMk cId="1827297144" sldId="259"/>
            <ac:spMk id="9" creationId="{C83A5C14-ED91-4CD1-809E-D29FF97C9AF5}"/>
          </ac:spMkLst>
        </pc:spChg>
        <pc:spChg chg="add del">
          <ac:chgData name="Nicolas Chapon" userId="S::nchapon@simplonformations.onmicrosoft.com::bfd0e83b-9ca4-48da-8248-200d50384c3b" providerId="AD" clId="Web-{E141EF12-65B9-4A76-AA17-7C471A59359B}" dt="2020-03-19T06:24:11.873" v="333"/>
          <ac:spMkLst>
            <pc:docMk/>
            <pc:sldMk cId="1827297144" sldId="259"/>
            <ac:spMk id="11" creationId="{56065185-5C34-4F86-AA96-AA4D065B0EF4}"/>
          </ac:spMkLst>
        </pc:spChg>
        <pc:picChg chg="add mod ord modCrop">
          <ac:chgData name="Nicolas Chapon" userId="S::nchapon@simplonformations.onmicrosoft.com::bfd0e83b-9ca4-48da-8248-200d50384c3b" providerId="AD" clId="Web-{E141EF12-65B9-4A76-AA17-7C471A59359B}" dt="2020-03-19T06:24:20.592" v="334" actId="1076"/>
          <ac:picMkLst>
            <pc:docMk/>
            <pc:sldMk cId="1827297144" sldId="259"/>
            <ac:picMk id="4" creationId="{6C0A37EE-41C5-4D32-93FD-F1A2179B20AD}"/>
          </ac:picMkLst>
        </pc:picChg>
      </pc:sldChg>
      <pc:sldChg chg="new ord">
        <pc:chgData name="Nicolas Chapon" userId="S::nchapon@simplonformations.onmicrosoft.com::bfd0e83b-9ca4-48da-8248-200d50384c3b" providerId="AD" clId="Web-{E141EF12-65B9-4A76-AA17-7C471A59359B}" dt="2020-03-19T06:25:22.326" v="336"/>
        <pc:sldMkLst>
          <pc:docMk/>
          <pc:sldMk cId="4003118593" sldId="260"/>
        </pc:sldMkLst>
      </pc:sldChg>
      <pc:sldMasterChg chg="add del addSldLayout delSldLayout">
        <pc:chgData name="Nicolas Chapon" userId="S::nchapon@simplonformations.onmicrosoft.com::bfd0e83b-9ca4-48da-8248-200d50384c3b" providerId="AD" clId="Web-{E141EF12-65B9-4A76-AA17-7C471A59359B}" dt="2020-03-19T06:07:48.615" v="3"/>
        <pc:sldMasterMkLst>
          <pc:docMk/>
          <pc:sldMasterMk cId="3071127875" sldId="2147483648"/>
        </pc:sldMasterMkLst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615" v="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Nicolas Chapon" userId="S::nchapon@simplonformations.onmicrosoft.com::bfd0e83b-9ca4-48da-8248-200d50384c3b" providerId="AD" clId="Web-{E141EF12-65B9-4A76-AA17-7C471A59359B}" dt="2020-03-19T06:07:48.552" v="2"/>
        <pc:sldMasterMkLst>
          <pc:docMk/>
          <pc:sldMasterMk cId="3527541988" sldId="2147483660"/>
        </pc:sldMasterMkLst>
        <pc:sldLayoutChg chg="add del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3744458827" sldId="2147483661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4070083003" sldId="2147483662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3829121725" sldId="2147483663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862044909" sldId="2147483664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122980373" sldId="2147483665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3588166186" sldId="2147483666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809877213" sldId="2147483667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875406747" sldId="2147483668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1641414339" sldId="2147483669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1683010452" sldId="2147483670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4286195201" sldId="2147483671"/>
          </pc:sldLayoutMkLst>
        </pc:sldLayoutChg>
        <pc:sldLayoutChg chg="add del replId">
          <pc:chgData name="Nicolas Chapon" userId="S::nchapon@simplonformations.onmicrosoft.com::bfd0e83b-9ca4-48da-8248-200d50384c3b" providerId="AD" clId="Web-{E141EF12-65B9-4A76-AA17-7C471A59359B}" dt="2020-03-19T06:07:48.552" v="2"/>
          <pc:sldLayoutMkLst>
            <pc:docMk/>
            <pc:sldMasterMk cId="3527541988" sldId="2147483660"/>
            <pc:sldLayoutMk cId="372019132" sldId="2147483672"/>
          </pc:sldLayoutMkLst>
        </pc:sldLayoutChg>
      </pc:sldMasterChg>
      <pc:sldMasterChg chg="add del addSldLayout delSldLayout">
        <pc:chgData name="Nicolas Chapon" userId="S::nchapon@simplonformations.onmicrosoft.com::bfd0e83b-9ca4-48da-8248-200d50384c3b" providerId="AD" clId="Web-{E141EF12-65B9-4A76-AA17-7C471A59359B}" dt="2020-03-19T06:08:48.599" v="57"/>
        <pc:sldMasterMkLst>
          <pc:docMk/>
          <pc:sldMasterMk cId="369454059" sldId="2147483674"/>
        </pc:sldMasterMkLst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2364772765" sldId="2147483663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2503958706" sldId="2147483664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471964884" sldId="2147483665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1091281923" sldId="2147483666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3515776929" sldId="2147483667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1590307750" sldId="2147483668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3812219610" sldId="2147483669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3671216550" sldId="2147483670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660915684" sldId="2147483671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4094270067" sldId="2147483672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08:48.599" v="57"/>
          <pc:sldLayoutMkLst>
            <pc:docMk/>
            <pc:sldMasterMk cId="369454059" sldId="2147483674"/>
            <pc:sldLayoutMk cId="32329298" sldId="2147483673"/>
          </pc:sldLayoutMkLst>
        </pc:sldLayoutChg>
      </pc:sldMasterChg>
      <pc:sldMasterChg chg="add del addSldLayout delSldLayout">
        <pc:chgData name="Nicolas Chapon" userId="S::nchapon@simplonformations.onmicrosoft.com::bfd0e83b-9ca4-48da-8248-200d50384c3b" providerId="AD" clId="Web-{E141EF12-65B9-4A76-AA17-7C471A59359B}" dt="2020-03-19T06:10:23.178" v="64"/>
        <pc:sldMasterMkLst>
          <pc:docMk/>
          <pc:sldMasterMk cId="2930494238" sldId="2147483699"/>
        </pc:sldMasterMkLst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333480306" sldId="2147483688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2606833569" sldId="2147483689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2042202" sldId="2147483690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1703825900" sldId="2147483691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2719643723" sldId="2147483692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2145679112" sldId="2147483693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1525654569" sldId="2147483694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2654344151" sldId="2147483695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485071606" sldId="2147483696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1903420287" sldId="2147483697"/>
          </pc:sldLayoutMkLst>
        </pc:sldLayoutChg>
        <pc:sldLayoutChg chg="add del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2930494238" sldId="2147483699"/>
            <pc:sldLayoutMk cId="1975146559" sldId="2147483698"/>
          </pc:sldLayoutMkLst>
        </pc:sldLayoutChg>
      </pc:sldMasterChg>
      <pc:sldMasterChg chg="add addSldLayout">
        <pc:chgData name="Nicolas Chapon" userId="S::nchapon@simplonformations.onmicrosoft.com::bfd0e83b-9ca4-48da-8248-200d50384c3b" providerId="AD" clId="Web-{E141EF12-65B9-4A76-AA17-7C471A59359B}" dt="2020-03-19T06:10:23.178" v="64"/>
        <pc:sldMasterMkLst>
          <pc:docMk/>
          <pc:sldMasterMk cId="3700360240" sldId="2147483700"/>
        </pc:sldMasterMkLst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3267151829" sldId="2147483701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3217848796" sldId="2147483702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1857019942" sldId="2147483703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3144909401" sldId="2147483704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999923488" sldId="2147483705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1067035997" sldId="2147483706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1495362387" sldId="2147483707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1232939751" sldId="2147483708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1025007378" sldId="2147483709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3765589616" sldId="2147483710"/>
          </pc:sldLayoutMkLst>
        </pc:sldLayoutChg>
        <pc:sldLayoutChg chg="add">
          <pc:chgData name="Nicolas Chapon" userId="S::nchapon@simplonformations.onmicrosoft.com::bfd0e83b-9ca4-48da-8248-200d50384c3b" providerId="AD" clId="Web-{E141EF12-65B9-4A76-AA17-7C471A59359B}" dt="2020-03-19T06:10:23.178" v="64"/>
          <pc:sldLayoutMkLst>
            <pc:docMk/>
            <pc:sldMasterMk cId="3700360240" sldId="2147483700"/>
            <pc:sldLayoutMk cId="295526775" sldId="2147483711"/>
          </pc:sldLayoutMkLst>
        </pc:sldLayoutChg>
      </pc:sldMasterChg>
    </pc:docChg>
  </pc:docChgLst>
  <pc:docChgLst>
    <pc:chgData name="Corantin Ogier" userId="S::cogier@simplonformations.onmicrosoft.com::12e46a87-921b-46f5-ae20-86f0f5494286" providerId="AD" clId="Web-{5E0D3BBD-47A8-4A04-8B9F-81FE634405F8}"/>
    <pc:docChg chg="delSld">
      <pc:chgData name="Corantin Ogier" userId="S::cogier@simplonformations.onmicrosoft.com::12e46a87-921b-46f5-ae20-86f0f5494286" providerId="AD" clId="Web-{5E0D3BBD-47A8-4A04-8B9F-81FE634405F8}" dt="2020-03-19T07:40:57.929" v="1"/>
      <pc:docMkLst>
        <pc:docMk/>
      </pc:docMkLst>
      <pc:sldChg chg="del">
        <pc:chgData name="Corantin Ogier" userId="S::cogier@simplonformations.onmicrosoft.com::12e46a87-921b-46f5-ae20-86f0f5494286" providerId="AD" clId="Web-{5E0D3BBD-47A8-4A04-8B9F-81FE634405F8}" dt="2020-03-19T07:40:48.007" v="0"/>
        <pc:sldMkLst>
          <pc:docMk/>
          <pc:sldMk cId="4138865878" sldId="263"/>
        </pc:sldMkLst>
      </pc:sldChg>
      <pc:sldChg chg="del">
        <pc:chgData name="Corantin Ogier" userId="S::cogier@simplonformations.onmicrosoft.com::12e46a87-921b-46f5-ae20-86f0f5494286" providerId="AD" clId="Web-{5E0D3BBD-47A8-4A04-8B9F-81FE634405F8}" dt="2020-03-19T07:40:57.929" v="1"/>
        <pc:sldMkLst>
          <pc:docMk/>
          <pc:sldMk cId="3497831334" sldId="265"/>
        </pc:sldMkLst>
      </pc:sldChg>
    </pc:docChg>
  </pc:docChgLst>
  <pc:docChgLst>
    <pc:chgData name="Nicolas Chapon" userId="S::nchapon@simplonformations.onmicrosoft.com::bfd0e83b-9ca4-48da-8248-200d50384c3b" providerId="AD" clId="Web-{0AD94FB7-5B50-4C3C-BD73-0A666C495764}"/>
    <pc:docChg chg="addSld delSld modSld sldOrd">
      <pc:chgData name="Nicolas Chapon" userId="S::nchapon@simplonformations.onmicrosoft.com::bfd0e83b-9ca4-48da-8248-200d50384c3b" providerId="AD" clId="Web-{0AD94FB7-5B50-4C3C-BD73-0A666C495764}" dt="2020-03-19T07:15:15.908" v="786" actId="20577"/>
      <pc:docMkLst>
        <pc:docMk/>
      </pc:docMkLst>
      <pc:sldChg chg="modNotes">
        <pc:chgData name="Nicolas Chapon" userId="S::nchapon@simplonformations.onmicrosoft.com::bfd0e83b-9ca4-48da-8248-200d50384c3b" providerId="AD" clId="Web-{0AD94FB7-5B50-4C3C-BD73-0A666C495764}" dt="2020-03-19T06:34:31.467" v="98"/>
        <pc:sldMkLst>
          <pc:docMk/>
          <pc:sldMk cId="2012026093" sldId="258"/>
        </pc:sldMkLst>
      </pc:sldChg>
      <pc:sldChg chg="addSp modSp">
        <pc:chgData name="Nicolas Chapon" userId="S::nchapon@simplonformations.onmicrosoft.com::bfd0e83b-9ca4-48da-8248-200d50384c3b" providerId="AD" clId="Web-{0AD94FB7-5B50-4C3C-BD73-0A666C495764}" dt="2020-03-19T06:49:15.865" v="110" actId="1076"/>
        <pc:sldMkLst>
          <pc:docMk/>
          <pc:sldMk cId="1827297144" sldId="259"/>
        </pc:sldMkLst>
        <pc:spChg chg="add">
          <ac:chgData name="Nicolas Chapon" userId="S::nchapon@simplonformations.onmicrosoft.com::bfd0e83b-9ca4-48da-8248-200d50384c3b" providerId="AD" clId="Web-{0AD94FB7-5B50-4C3C-BD73-0A666C495764}" dt="2020-03-19T06:48:34.255" v="104"/>
          <ac:spMkLst>
            <pc:docMk/>
            <pc:sldMk cId="1827297144" sldId="259"/>
            <ac:spMk id="6" creationId="{69E6EFEE-6516-482C-B143-F97F9BF89D0E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48:34.255" v="104"/>
          <ac:spMkLst>
            <pc:docMk/>
            <pc:sldMk cId="1827297144" sldId="259"/>
            <ac:spMk id="7" creationId="{3DF0D2C0-CD0C-470C-8851-D8B2CC417CB9}"/>
          </ac:spMkLst>
        </pc:spChg>
        <pc:picChg chg="mod modCrop">
          <ac:chgData name="Nicolas Chapon" userId="S::nchapon@simplonformations.onmicrosoft.com::bfd0e83b-9ca4-48da-8248-200d50384c3b" providerId="AD" clId="Web-{0AD94FB7-5B50-4C3C-BD73-0A666C495764}" dt="2020-03-19T06:49:15.865" v="110" actId="1076"/>
          <ac:picMkLst>
            <pc:docMk/>
            <pc:sldMk cId="1827297144" sldId="259"/>
            <ac:picMk id="4" creationId="{6C0A37EE-41C5-4D32-93FD-F1A2179B20AD}"/>
          </ac:picMkLst>
        </pc:picChg>
      </pc:sldChg>
      <pc:sldChg chg="addSp delSp modSp">
        <pc:chgData name="Nicolas Chapon" userId="S::nchapon@simplonformations.onmicrosoft.com::bfd0e83b-9ca4-48da-8248-200d50384c3b" providerId="AD" clId="Web-{0AD94FB7-5B50-4C3C-BD73-0A666C495764}" dt="2020-03-19T06:31:50.122" v="3"/>
        <pc:sldMkLst>
          <pc:docMk/>
          <pc:sldMk cId="2750419616" sldId="260"/>
        </pc:sldMkLst>
        <pc:spChg chg="mod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2" creationId="{3EB27317-F57A-4A75-A9DF-50963E4BFA10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419" v="2"/>
          <ac:spMkLst>
            <pc:docMk/>
            <pc:sldMk cId="2750419616" sldId="260"/>
            <ac:spMk id="20" creationId="{53B021B3-DE93-4AB7-8A18-CF5F1CED88B8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419" v="2"/>
          <ac:spMkLst>
            <pc:docMk/>
            <pc:sldMk cId="2750419616" sldId="260"/>
            <ac:spMk id="22" creationId="{52D502E5-F6B4-4D58-B4AE-FC466FF15EE8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419" v="2"/>
          <ac:spMkLst>
            <pc:docMk/>
            <pc:sldMk cId="2750419616" sldId="260"/>
            <ac:spMk id="24" creationId="{9DECDBF4-02B6-4BB4-B65B-B8107AD6A9E8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26" creationId="{AFF8D2E5-2C4E-47B1-930B-6C82B7C31331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27" creationId="{801E4ADA-0EA9-4930-846E-3C11E8BED6DD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28" creationId="{FB92FFCE-0C90-454E-AA25-D4EE9A6C39C5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293" v="1"/>
          <ac:spMkLst>
            <pc:docMk/>
            <pc:sldMk cId="2750419616" sldId="260"/>
            <ac:spMk id="29" creationId="{7517A47C-B2E5-4B79-8061-D74B1311AF6E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30" creationId="{6D1A2CED-DA9B-4CCF-8215-CFC65FE71603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293" v="1"/>
          <ac:spMkLst>
            <pc:docMk/>
            <pc:sldMk cId="2750419616" sldId="260"/>
            <ac:spMk id="31" creationId="{C505E780-2083-4CB5-A42A-5E0E2908ECC3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32" creationId="{562DFC44-A40C-4573-9230-B3EDB3EC8EEB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293" v="1"/>
          <ac:spMkLst>
            <pc:docMk/>
            <pc:sldMk cId="2750419616" sldId="260"/>
            <ac:spMk id="33" creationId="{D2C0AE1C-0118-41AE-8A10-7CDCBF10E96F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31:25.293" v="1"/>
          <ac:spMkLst>
            <pc:docMk/>
            <pc:sldMk cId="2750419616" sldId="260"/>
            <ac:spMk id="35" creationId="{463EEC44-1BA3-44ED-81FC-A644B04B2A44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31:50.122" v="3"/>
          <ac:spMkLst>
            <pc:docMk/>
            <pc:sldMk cId="2750419616" sldId="260"/>
            <ac:spMk id="37" creationId="{15589D35-CF9F-4DE9-A792-8571A09E9BC9}"/>
          </ac:spMkLst>
        </pc:spChg>
        <pc:graphicFrameChg chg="mod modGraphic">
          <ac:chgData name="Nicolas Chapon" userId="S::nchapon@simplonformations.onmicrosoft.com::bfd0e83b-9ca4-48da-8248-200d50384c3b" providerId="AD" clId="Web-{0AD94FB7-5B50-4C3C-BD73-0A666C495764}" dt="2020-03-19T06:31:50.122" v="3"/>
          <ac:graphicFrameMkLst>
            <pc:docMk/>
            <pc:sldMk cId="2750419616" sldId="260"/>
            <ac:graphicFrameMk id="5" creationId="{A0F2E522-BFF8-4D4F-A3E8-B74E63F1F63E}"/>
          </ac:graphicFrameMkLst>
        </pc:graphicFrameChg>
      </pc:sldChg>
      <pc:sldChg chg="addSp modSp add ord replId">
        <pc:chgData name="Nicolas Chapon" userId="S::nchapon@simplonformations.onmicrosoft.com::bfd0e83b-9ca4-48da-8248-200d50384c3b" providerId="AD" clId="Web-{0AD94FB7-5B50-4C3C-BD73-0A666C495764}" dt="2020-03-19T06:50:19.897" v="119" actId="1076"/>
        <pc:sldMkLst>
          <pc:docMk/>
          <pc:sldMk cId="1540747427" sldId="261"/>
        </pc:sldMkLst>
        <pc:spChg chg="add">
          <ac:chgData name="Nicolas Chapon" userId="S::nchapon@simplonformations.onmicrosoft.com::bfd0e83b-9ca4-48da-8248-200d50384c3b" providerId="AD" clId="Web-{0AD94FB7-5B50-4C3C-BD73-0A666C495764}" dt="2020-03-19T06:48:11.286" v="103"/>
          <ac:spMkLst>
            <pc:docMk/>
            <pc:sldMk cId="1540747427" sldId="261"/>
            <ac:spMk id="9" creationId="{69E6EFEE-6516-482C-B143-F97F9BF89D0E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48:11.286" v="103"/>
          <ac:spMkLst>
            <pc:docMk/>
            <pc:sldMk cId="1540747427" sldId="261"/>
            <ac:spMk id="11" creationId="{3DF0D2C0-CD0C-470C-8851-D8B2CC417CB9}"/>
          </ac:spMkLst>
        </pc:spChg>
        <pc:picChg chg="mod modCrop">
          <ac:chgData name="Nicolas Chapon" userId="S::nchapon@simplonformations.onmicrosoft.com::bfd0e83b-9ca4-48da-8248-200d50384c3b" providerId="AD" clId="Web-{0AD94FB7-5B50-4C3C-BD73-0A666C495764}" dt="2020-03-19T06:50:19.897" v="119" actId="1076"/>
          <ac:picMkLst>
            <pc:docMk/>
            <pc:sldMk cId="1540747427" sldId="261"/>
            <ac:picMk id="4" creationId="{6C0A37EE-41C5-4D32-93FD-F1A2179B20AD}"/>
          </ac:picMkLst>
        </pc:picChg>
      </pc:sldChg>
      <pc:sldChg chg="addSp delSp modSp new mod ord setBg modNotes">
        <pc:chgData name="Nicolas Chapon" userId="S::nchapon@simplonformations.onmicrosoft.com::bfd0e83b-9ca4-48da-8248-200d50384c3b" providerId="AD" clId="Web-{0AD94FB7-5B50-4C3C-BD73-0A666C495764}" dt="2020-03-19T07:10:08.249" v="322"/>
        <pc:sldMkLst>
          <pc:docMk/>
          <pc:sldMk cId="792386120" sldId="262"/>
        </pc:sldMkLst>
        <pc:spChg chg="mod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2" creationId="{4BD3804B-1B90-4029-9AB2-178F9D44F43C}"/>
          </ac:spMkLst>
        </pc:spChg>
        <pc:spChg chg="add del mod">
          <ac:chgData name="Nicolas Chapon" userId="S::nchapon@simplonformations.onmicrosoft.com::bfd0e83b-9ca4-48da-8248-200d50384c3b" providerId="AD" clId="Web-{0AD94FB7-5B50-4C3C-BD73-0A666C495764}" dt="2020-03-19T06:55:04.227" v="212"/>
          <ac:spMkLst>
            <pc:docMk/>
            <pc:sldMk cId="792386120" sldId="262"/>
            <ac:spMk id="3" creationId="{F1CDB449-1289-497D-9CFB-6FCB5C3E93F7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5:04.180" v="211"/>
          <ac:spMkLst>
            <pc:docMk/>
            <pc:sldMk cId="792386120" sldId="262"/>
            <ac:spMk id="6" creationId="{53B021B3-DE93-4AB7-8A18-CF5F1CED88B8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5:04.180" v="211"/>
          <ac:spMkLst>
            <pc:docMk/>
            <pc:sldMk cId="792386120" sldId="262"/>
            <ac:spMk id="7" creationId="{52D502E5-F6B4-4D58-B4AE-FC466FF15EE8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5:04.180" v="211"/>
          <ac:spMkLst>
            <pc:docMk/>
            <pc:sldMk cId="792386120" sldId="262"/>
            <ac:spMk id="8" creationId="{9DECDBF4-02B6-4BB4-B65B-B8107AD6A9E8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4:59.274" v="209"/>
          <ac:spMkLst>
            <pc:docMk/>
            <pc:sldMk cId="792386120" sldId="262"/>
            <ac:spMk id="10" creationId="{6D1A2CED-DA9B-4CCF-8215-CFC65FE71603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5:24.118" v="213"/>
          <ac:spMkLst>
            <pc:docMk/>
            <pc:sldMk cId="792386120" sldId="262"/>
            <ac:spMk id="11" creationId="{6D1A2CED-DA9B-4CCF-8215-CFC65FE71603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4:59.274" v="209"/>
          <ac:spMkLst>
            <pc:docMk/>
            <pc:sldMk cId="792386120" sldId="262"/>
            <ac:spMk id="12" creationId="{562DFC44-A40C-4573-9230-B3EDB3EC8EEB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5:24.118" v="213"/>
          <ac:spMkLst>
            <pc:docMk/>
            <pc:sldMk cId="792386120" sldId="262"/>
            <ac:spMk id="13" creationId="{562DFC44-A40C-4573-9230-B3EDB3EC8EEB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4:59.274" v="209"/>
          <ac:spMkLst>
            <pc:docMk/>
            <pc:sldMk cId="792386120" sldId="262"/>
            <ac:spMk id="14" creationId="{15589D35-CF9F-4DE9-A792-8571A09E9BC9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5:24.118" v="213"/>
          <ac:spMkLst>
            <pc:docMk/>
            <pc:sldMk cId="792386120" sldId="262"/>
            <ac:spMk id="15" creationId="{15589D35-CF9F-4DE9-A792-8571A09E9BC9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21" creationId="{AFF8D2E5-2C4E-47B1-930B-6C82B7C31331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23" creationId="{801E4ADA-0EA9-4930-846E-3C11E8BED6DD}"/>
          </ac:spMkLst>
        </pc:spChg>
        <pc:spChg chg="add del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25" creationId="{FB92FFCE-0C90-454E-AA25-D4EE9A6C39C5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30" creationId="{6D1A2CED-DA9B-4CCF-8215-CFC65FE71603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32" creationId="{562DFC44-A40C-4573-9230-B3EDB3EC8EEB}"/>
          </ac:spMkLst>
        </pc:spChg>
        <pc:spChg chg="add">
          <ac:chgData name="Nicolas Chapon" userId="S::nchapon@simplonformations.onmicrosoft.com::bfd0e83b-9ca4-48da-8248-200d50384c3b" providerId="AD" clId="Web-{0AD94FB7-5B50-4C3C-BD73-0A666C495764}" dt="2020-03-19T06:56:18.540" v="251"/>
          <ac:spMkLst>
            <pc:docMk/>
            <pc:sldMk cId="792386120" sldId="262"/>
            <ac:spMk id="34" creationId="{15589D35-CF9F-4DE9-A792-8571A09E9BC9}"/>
          </ac:spMkLst>
        </pc:spChg>
        <pc:graphicFrameChg chg="add del">
          <ac:chgData name="Nicolas Chapon" userId="S::nchapon@simplonformations.onmicrosoft.com::bfd0e83b-9ca4-48da-8248-200d50384c3b" providerId="AD" clId="Web-{0AD94FB7-5B50-4C3C-BD73-0A666C495764}" dt="2020-03-19T06:54:59.274" v="209"/>
          <ac:graphicFrameMkLst>
            <pc:docMk/>
            <pc:sldMk cId="792386120" sldId="262"/>
            <ac:graphicFrameMk id="5" creationId="{C21BBB38-0C5F-4E7B-83BA-511CD4B90621}"/>
          </ac:graphicFrameMkLst>
        </pc:graphicFrameChg>
        <pc:graphicFrameChg chg="add del">
          <ac:chgData name="Nicolas Chapon" userId="S::nchapon@simplonformations.onmicrosoft.com::bfd0e83b-9ca4-48da-8248-200d50384c3b" providerId="AD" clId="Web-{0AD94FB7-5B50-4C3C-BD73-0A666C495764}" dt="2020-03-19T06:55:04.180" v="211"/>
          <ac:graphicFrameMkLst>
            <pc:docMk/>
            <pc:sldMk cId="792386120" sldId="262"/>
            <ac:graphicFrameMk id="9" creationId="{76B04F85-4A0C-4E2A-AB68-6929AF1CD277}"/>
          </ac:graphicFrameMkLst>
        </pc:graphicFrameChg>
        <pc:graphicFrameChg chg="add mod modGraphic">
          <ac:chgData name="Nicolas Chapon" userId="S::nchapon@simplonformations.onmicrosoft.com::bfd0e83b-9ca4-48da-8248-200d50384c3b" providerId="AD" clId="Web-{0AD94FB7-5B50-4C3C-BD73-0A666C495764}" dt="2020-03-19T07:01:53.621" v="287"/>
          <ac:graphicFrameMkLst>
            <pc:docMk/>
            <pc:sldMk cId="792386120" sldId="262"/>
            <ac:graphicFrameMk id="16" creationId="{C21BBB38-0C5F-4E7B-83BA-511CD4B90621}"/>
          </ac:graphicFrameMkLst>
        </pc:graphicFrameChg>
      </pc:sldChg>
      <pc:sldChg chg="new del">
        <pc:chgData name="Nicolas Chapon" userId="S::nchapon@simplonformations.onmicrosoft.com::bfd0e83b-9ca4-48da-8248-200d50384c3b" providerId="AD" clId="Web-{0AD94FB7-5B50-4C3C-BD73-0A666C495764}" dt="2020-03-19T06:51:53.225" v="121"/>
        <pc:sldMkLst>
          <pc:docMk/>
          <pc:sldMk cId="4099061539" sldId="262"/>
        </pc:sldMkLst>
      </pc:sldChg>
      <pc:sldChg chg="addSp modSp new mod modClrScheme chgLayout">
        <pc:chgData name="Nicolas Chapon" userId="S::nchapon@simplonformations.onmicrosoft.com::bfd0e83b-9ca4-48da-8248-200d50384c3b" providerId="AD" clId="Web-{0AD94FB7-5B50-4C3C-BD73-0A666C495764}" dt="2020-03-19T07:15:15.908" v="785" actId="20577"/>
        <pc:sldMkLst>
          <pc:docMk/>
          <pc:sldMk cId="1492175570" sldId="264"/>
        </pc:sldMkLst>
        <pc:spChg chg="mod ord">
          <ac:chgData name="Nicolas Chapon" userId="S::nchapon@simplonformations.onmicrosoft.com::bfd0e83b-9ca4-48da-8248-200d50384c3b" providerId="AD" clId="Web-{0AD94FB7-5B50-4C3C-BD73-0A666C495764}" dt="2020-03-19T07:12:53.438" v="358"/>
          <ac:spMkLst>
            <pc:docMk/>
            <pc:sldMk cId="1492175570" sldId="264"/>
            <ac:spMk id="2" creationId="{4254A507-A1B5-46C3-AF07-1E70B4C54A24}"/>
          </ac:spMkLst>
        </pc:spChg>
        <pc:spChg chg="mod ord">
          <ac:chgData name="Nicolas Chapon" userId="S::nchapon@simplonformations.onmicrosoft.com::bfd0e83b-9ca4-48da-8248-200d50384c3b" providerId="AD" clId="Web-{0AD94FB7-5B50-4C3C-BD73-0A666C495764}" dt="2020-03-19T07:14:10.111" v="574" actId="20577"/>
          <ac:spMkLst>
            <pc:docMk/>
            <pc:sldMk cId="1492175570" sldId="264"/>
            <ac:spMk id="3" creationId="{B36AAD4F-60D6-4AF0-BE67-128CD968C256}"/>
          </ac:spMkLst>
        </pc:spChg>
        <pc:spChg chg="add mod ord">
          <ac:chgData name="Nicolas Chapon" userId="S::nchapon@simplonformations.onmicrosoft.com::bfd0e83b-9ca4-48da-8248-200d50384c3b" providerId="AD" clId="Web-{0AD94FB7-5B50-4C3C-BD73-0A666C495764}" dt="2020-03-19T07:15:15.908" v="785" actId="20577"/>
          <ac:spMkLst>
            <pc:docMk/>
            <pc:sldMk cId="1492175570" sldId="264"/>
            <ac:spMk id="4" creationId="{2337ED84-6401-40DD-B570-DFA81C45A119}"/>
          </ac:spMkLst>
        </pc:spChg>
        <pc:spChg chg="add mod ord">
          <ac:chgData name="Nicolas Chapon" userId="S::nchapon@simplonformations.onmicrosoft.com::bfd0e83b-9ca4-48da-8248-200d50384c3b" providerId="AD" clId="Web-{0AD94FB7-5B50-4C3C-BD73-0A666C495764}" dt="2020-03-19T07:13:00.126" v="367" actId="20577"/>
          <ac:spMkLst>
            <pc:docMk/>
            <pc:sldMk cId="1492175570" sldId="264"/>
            <ac:spMk id="5" creationId="{EDDB0AA5-C341-49F8-8677-6D0E20D1A37E}"/>
          </ac:spMkLst>
        </pc:spChg>
        <pc:spChg chg="add mod ord">
          <ac:chgData name="Nicolas Chapon" userId="S::nchapon@simplonformations.onmicrosoft.com::bfd0e83b-9ca4-48da-8248-200d50384c3b" providerId="AD" clId="Web-{0AD94FB7-5B50-4C3C-BD73-0A666C495764}" dt="2020-03-19T07:13:03.048" v="376" actId="20577"/>
          <ac:spMkLst>
            <pc:docMk/>
            <pc:sldMk cId="1492175570" sldId="264"/>
            <ac:spMk id="6" creationId="{AB47BEE5-5F53-418C-8DA6-BCA051DB2138}"/>
          </ac:spMkLst>
        </pc:spChg>
      </pc:sldChg>
    </pc:docChg>
  </pc:docChgLst>
  <pc:docChgLst>
    <pc:chgData name="Nicolas Chapon" userId="S::nchapon@simplonformations.onmicrosoft.com::bfd0e83b-9ca4-48da-8248-200d50384c3b" providerId="AD" clId="Web-{3AED0E66-BEB3-4314-880C-7531A64C631B}"/>
    <pc:docChg chg="addSld delSld modSld sldOrd">
      <pc:chgData name="Nicolas Chapon" userId="S::nchapon@simplonformations.onmicrosoft.com::bfd0e83b-9ca4-48da-8248-200d50384c3b" providerId="AD" clId="Web-{3AED0E66-BEB3-4314-880C-7531A64C631B}" dt="2020-03-19T06:29:54.653" v="106" actId="20577"/>
      <pc:docMkLst>
        <pc:docMk/>
      </pc:docMkLst>
      <pc:sldChg chg="modSp add ord replId">
        <pc:chgData name="Nicolas Chapon" userId="S::nchapon@simplonformations.onmicrosoft.com::bfd0e83b-9ca4-48da-8248-200d50384c3b" providerId="AD" clId="Web-{3AED0E66-BEB3-4314-880C-7531A64C631B}" dt="2020-03-19T06:29:54.653" v="106" actId="20577"/>
        <pc:sldMkLst>
          <pc:docMk/>
          <pc:sldMk cId="2750419616" sldId="260"/>
        </pc:sldMkLst>
        <pc:spChg chg="mod">
          <ac:chgData name="Nicolas Chapon" userId="S::nchapon@simplonformations.onmicrosoft.com::bfd0e83b-9ca4-48da-8248-200d50384c3b" providerId="AD" clId="Web-{3AED0E66-BEB3-4314-880C-7531A64C631B}" dt="2020-03-19T06:26:16.420" v="27" actId="20577"/>
          <ac:spMkLst>
            <pc:docMk/>
            <pc:sldMk cId="2750419616" sldId="260"/>
            <ac:spMk id="2" creationId="{3EB27317-F57A-4A75-A9DF-50963E4BFA10}"/>
          </ac:spMkLst>
        </pc:spChg>
        <pc:graphicFrameChg chg="modGraphic">
          <ac:chgData name="Nicolas Chapon" userId="S::nchapon@simplonformations.onmicrosoft.com::bfd0e83b-9ca4-48da-8248-200d50384c3b" providerId="AD" clId="Web-{3AED0E66-BEB3-4314-880C-7531A64C631B}" dt="2020-03-19T06:29:54.653" v="106" actId="20577"/>
          <ac:graphicFrameMkLst>
            <pc:docMk/>
            <pc:sldMk cId="2750419616" sldId="260"/>
            <ac:graphicFrameMk id="5" creationId="{A0F2E522-BFF8-4D4F-A3E8-B74E63F1F63E}"/>
          </ac:graphicFrameMkLst>
        </pc:graphicFrameChg>
      </pc:sldChg>
      <pc:sldChg chg="modSp new del ord">
        <pc:chgData name="Nicolas Chapon" userId="S::nchapon@simplonformations.onmicrosoft.com::bfd0e83b-9ca4-48da-8248-200d50384c3b" providerId="AD" clId="Web-{3AED0E66-BEB3-4314-880C-7531A64C631B}" dt="2020-03-19T06:25:53.264" v="10"/>
        <pc:sldMkLst>
          <pc:docMk/>
          <pc:sldMk cId="3936874649" sldId="260"/>
        </pc:sldMkLst>
        <pc:spChg chg="mod">
          <ac:chgData name="Nicolas Chapon" userId="S::nchapon@simplonformations.onmicrosoft.com::bfd0e83b-9ca4-48da-8248-200d50384c3b" providerId="AD" clId="Web-{3AED0E66-BEB3-4314-880C-7531A64C631B}" dt="2020-03-19T06:25:48.905" v="6" actId="20577"/>
          <ac:spMkLst>
            <pc:docMk/>
            <pc:sldMk cId="3936874649" sldId="260"/>
            <ac:spMk id="2" creationId="{2DA226B8-3A8C-488F-BD8D-7F4F4233910D}"/>
          </ac:spMkLst>
        </pc:spChg>
      </pc:sldChg>
      <pc:sldChg chg="del">
        <pc:chgData name="Nicolas Chapon" userId="S::nchapon@simplonformations.onmicrosoft.com::bfd0e83b-9ca4-48da-8248-200d50384c3b" providerId="AD" clId="Web-{3AED0E66-BEB3-4314-880C-7531A64C631B}" dt="2020-03-19T06:25:52.639" v="9"/>
        <pc:sldMkLst>
          <pc:docMk/>
          <pc:sldMk cId="4003118593" sldId="261"/>
        </pc:sldMkLst>
      </pc:sldChg>
    </pc:docChg>
  </pc:docChgLst>
  <pc:docChgLst>
    <pc:chgData name="Corantin Ogier" userId="S::cogier@simplonformations.onmicrosoft.com::12e46a87-921b-46f5-ae20-86f0f5494286" providerId="AD" clId="Web-{0E59AEE9-2FF9-4C2E-A024-38ECC8D7DBE3}"/>
    <pc:docChg chg="addSld delSld modSld sldOrd">
      <pc:chgData name="Corantin Ogier" userId="S::cogier@simplonformations.onmicrosoft.com::12e46a87-921b-46f5-ae20-86f0f5494286" providerId="AD" clId="Web-{0E59AEE9-2FF9-4C2E-A024-38ECC8D7DBE3}" dt="2020-03-19T07:15:39.584" v="27" actId="1076"/>
      <pc:docMkLst>
        <pc:docMk/>
      </pc:docMkLst>
      <pc:sldChg chg="modSp">
        <pc:chgData name="Corantin Ogier" userId="S::cogier@simplonformations.onmicrosoft.com::12e46a87-921b-46f5-ae20-86f0f5494286" providerId="AD" clId="Web-{0E59AEE9-2FF9-4C2E-A024-38ECC8D7DBE3}" dt="2020-03-19T07:05:37.823" v="6" actId="20577"/>
        <pc:sldMkLst>
          <pc:docMk/>
          <pc:sldMk cId="3784089036" sldId="256"/>
        </pc:sldMkLst>
        <pc:spChg chg="mod">
          <ac:chgData name="Corantin Ogier" userId="S::cogier@simplonformations.onmicrosoft.com::12e46a87-921b-46f5-ae20-86f0f5494286" providerId="AD" clId="Web-{0E59AEE9-2FF9-4C2E-A024-38ECC8D7DBE3}" dt="2020-03-19T07:05:37.823" v="6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new del">
        <pc:chgData name="Corantin Ogier" userId="S::cogier@simplonformations.onmicrosoft.com::12e46a87-921b-46f5-ae20-86f0f5494286" providerId="AD" clId="Web-{0E59AEE9-2FF9-4C2E-A024-38ECC8D7DBE3}" dt="2020-03-19T07:07:27.197" v="9"/>
        <pc:sldMkLst>
          <pc:docMk/>
          <pc:sldMk cId="1810766292" sldId="263"/>
        </pc:sldMkLst>
      </pc:sldChg>
      <pc:sldChg chg="addSp delSp modSp add ord replId">
        <pc:chgData name="Corantin Ogier" userId="S::cogier@simplonformations.onmicrosoft.com::12e46a87-921b-46f5-ae20-86f0f5494286" providerId="AD" clId="Web-{0E59AEE9-2FF9-4C2E-A024-38ECC8D7DBE3}" dt="2020-03-19T07:15:29.475" v="25" actId="1076"/>
        <pc:sldMkLst>
          <pc:docMk/>
          <pc:sldMk cId="4138865878" sldId="263"/>
        </pc:sldMkLst>
        <pc:spChg chg="del">
          <ac:chgData name="Corantin Ogier" userId="S::cogier@simplonformations.onmicrosoft.com::12e46a87-921b-46f5-ae20-86f0f5494286" providerId="AD" clId="Web-{0E59AEE9-2FF9-4C2E-A024-38ECC8D7DBE3}" dt="2020-03-19T07:14:58.756" v="23"/>
          <ac:spMkLst>
            <pc:docMk/>
            <pc:sldMk cId="4138865878" sldId="263"/>
            <ac:spMk id="9" creationId="{69E6EFEE-6516-482C-B143-F97F9BF89D0E}"/>
          </ac:spMkLst>
        </pc:spChg>
        <pc:spChg chg="del">
          <ac:chgData name="Corantin Ogier" userId="S::cogier@simplonformations.onmicrosoft.com::12e46a87-921b-46f5-ae20-86f0f5494286" providerId="AD" clId="Web-{0E59AEE9-2FF9-4C2E-A024-38ECC8D7DBE3}" dt="2020-03-19T07:14:58.756" v="23"/>
          <ac:spMkLst>
            <pc:docMk/>
            <pc:sldMk cId="4138865878" sldId="263"/>
            <ac:spMk id="11" creationId="{3DF0D2C0-CD0C-470C-8851-D8B2CC417CB9}"/>
          </ac:spMkLst>
        </pc:spChg>
        <pc:spChg chg="add">
          <ac:chgData name="Corantin Ogier" userId="S::cogier@simplonformations.onmicrosoft.com::12e46a87-921b-46f5-ae20-86f0f5494286" providerId="AD" clId="Web-{0E59AEE9-2FF9-4C2E-A024-38ECC8D7DBE3}" dt="2020-03-19T07:14:58.756" v="23"/>
          <ac:spMkLst>
            <pc:docMk/>
            <pc:sldMk cId="4138865878" sldId="263"/>
            <ac:spMk id="16" creationId="{69E6EFEE-6516-482C-B143-F97F9BF89D0E}"/>
          </ac:spMkLst>
        </pc:spChg>
        <pc:spChg chg="add">
          <ac:chgData name="Corantin Ogier" userId="S::cogier@simplonformations.onmicrosoft.com::12e46a87-921b-46f5-ae20-86f0f5494286" providerId="AD" clId="Web-{0E59AEE9-2FF9-4C2E-A024-38ECC8D7DBE3}" dt="2020-03-19T07:14:58.756" v="23"/>
          <ac:spMkLst>
            <pc:docMk/>
            <pc:sldMk cId="4138865878" sldId="263"/>
            <ac:spMk id="18" creationId="{3DF0D2C0-CD0C-470C-8851-D8B2CC417CB9}"/>
          </ac:spMkLst>
        </pc:spChg>
        <pc:picChg chg="add mod">
          <ac:chgData name="Corantin Ogier" userId="S::cogier@simplonformations.onmicrosoft.com::12e46a87-921b-46f5-ae20-86f0f5494286" providerId="AD" clId="Web-{0E59AEE9-2FF9-4C2E-A024-38ECC8D7DBE3}" dt="2020-03-19T07:15:29.475" v="25" actId="1076"/>
          <ac:picMkLst>
            <pc:docMk/>
            <pc:sldMk cId="4138865878" sldId="263"/>
            <ac:picMk id="2" creationId="{42E34CAC-A22B-4AB4-A619-0A3E390556FF}"/>
          </ac:picMkLst>
        </pc:picChg>
        <pc:picChg chg="del">
          <ac:chgData name="Corantin Ogier" userId="S::cogier@simplonformations.onmicrosoft.com::12e46a87-921b-46f5-ae20-86f0f5494286" providerId="AD" clId="Web-{0E59AEE9-2FF9-4C2E-A024-38ECC8D7DBE3}" dt="2020-03-19T07:09:20.416" v="12"/>
          <ac:picMkLst>
            <pc:docMk/>
            <pc:sldMk cId="4138865878" sldId="263"/>
            <ac:picMk id="4" creationId="{6C0A37EE-41C5-4D32-93FD-F1A2179B20AD}"/>
          </ac:picMkLst>
        </pc:picChg>
      </pc:sldChg>
      <pc:sldChg chg="addSp delSp modSp add replId">
        <pc:chgData name="Corantin Ogier" userId="S::cogier@simplonformations.onmicrosoft.com::12e46a87-921b-46f5-ae20-86f0f5494286" providerId="AD" clId="Web-{0E59AEE9-2FF9-4C2E-A024-38ECC8D7DBE3}" dt="2020-03-19T07:15:39.584" v="27" actId="1076"/>
        <pc:sldMkLst>
          <pc:docMk/>
          <pc:sldMk cId="3497831334" sldId="265"/>
        </pc:sldMkLst>
        <pc:spChg chg="del">
          <ac:chgData name="Corantin Ogier" userId="S::cogier@simplonformations.onmicrosoft.com::12e46a87-921b-46f5-ae20-86f0f5494286" providerId="AD" clId="Web-{0E59AEE9-2FF9-4C2E-A024-38ECC8D7DBE3}" dt="2020-03-19T07:14:38.397" v="22"/>
          <ac:spMkLst>
            <pc:docMk/>
            <pc:sldMk cId="3497831334" sldId="265"/>
            <ac:spMk id="9" creationId="{69E6EFEE-6516-482C-B143-F97F9BF89D0E}"/>
          </ac:spMkLst>
        </pc:spChg>
        <pc:spChg chg="del">
          <ac:chgData name="Corantin Ogier" userId="S::cogier@simplonformations.onmicrosoft.com::12e46a87-921b-46f5-ae20-86f0f5494286" providerId="AD" clId="Web-{0E59AEE9-2FF9-4C2E-A024-38ECC8D7DBE3}" dt="2020-03-19T07:14:38.397" v="22"/>
          <ac:spMkLst>
            <pc:docMk/>
            <pc:sldMk cId="3497831334" sldId="265"/>
            <ac:spMk id="11" creationId="{3DF0D2C0-CD0C-470C-8851-D8B2CC417CB9}"/>
          </ac:spMkLst>
        </pc:spChg>
        <pc:spChg chg="add">
          <ac:chgData name="Corantin Ogier" userId="S::cogier@simplonformations.onmicrosoft.com::12e46a87-921b-46f5-ae20-86f0f5494286" providerId="AD" clId="Web-{0E59AEE9-2FF9-4C2E-A024-38ECC8D7DBE3}" dt="2020-03-19T07:14:38.397" v="22"/>
          <ac:spMkLst>
            <pc:docMk/>
            <pc:sldMk cId="3497831334" sldId="265"/>
            <ac:spMk id="16" creationId="{59F81F08-B3D2-4FCD-AA95-9A7D77BA2542}"/>
          </ac:spMkLst>
        </pc:spChg>
        <pc:spChg chg="add">
          <ac:chgData name="Corantin Ogier" userId="S::cogier@simplonformations.onmicrosoft.com::12e46a87-921b-46f5-ae20-86f0f5494286" providerId="AD" clId="Web-{0E59AEE9-2FF9-4C2E-A024-38ECC8D7DBE3}" dt="2020-03-19T07:14:38.397" v="22"/>
          <ac:spMkLst>
            <pc:docMk/>
            <pc:sldMk cId="3497831334" sldId="265"/>
            <ac:spMk id="18" creationId="{66537C28-7D02-447F-9F0C-36DE2D1BF6C2}"/>
          </ac:spMkLst>
        </pc:spChg>
        <pc:spChg chg="add">
          <ac:chgData name="Corantin Ogier" userId="S::cogier@simplonformations.onmicrosoft.com::12e46a87-921b-46f5-ae20-86f0f5494286" providerId="AD" clId="Web-{0E59AEE9-2FF9-4C2E-A024-38ECC8D7DBE3}" dt="2020-03-19T07:14:38.397" v="22"/>
          <ac:spMkLst>
            <pc:docMk/>
            <pc:sldMk cId="3497831334" sldId="265"/>
            <ac:spMk id="20" creationId="{4EA3CC4C-B1A0-4F1A-9CF7-5A51A4EDEE14}"/>
          </ac:spMkLst>
        </pc:spChg>
        <pc:picChg chg="del">
          <ac:chgData name="Corantin Ogier" userId="S::cogier@simplonformations.onmicrosoft.com::12e46a87-921b-46f5-ae20-86f0f5494286" providerId="AD" clId="Web-{0E59AEE9-2FF9-4C2E-A024-38ECC8D7DBE3}" dt="2020-03-19T07:14:16.475" v="19"/>
          <ac:picMkLst>
            <pc:docMk/>
            <pc:sldMk cId="3497831334" sldId="265"/>
            <ac:picMk id="2" creationId="{42E34CAC-A22B-4AB4-A619-0A3E390556FF}"/>
          </ac:picMkLst>
        </pc:picChg>
        <pc:picChg chg="add mod">
          <ac:chgData name="Corantin Ogier" userId="S::cogier@simplonformations.onmicrosoft.com::12e46a87-921b-46f5-ae20-86f0f5494286" providerId="AD" clId="Web-{0E59AEE9-2FF9-4C2E-A024-38ECC8D7DBE3}" dt="2020-03-19T07:15:39.584" v="27" actId="1076"/>
          <ac:picMkLst>
            <pc:docMk/>
            <pc:sldMk cId="3497831334" sldId="265"/>
            <ac:picMk id="3" creationId="{4F6B8FA0-E47B-4F6B-9704-507D451550E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1.svg"/><Relationship Id="rId4" Type="http://schemas.openxmlformats.org/officeDocument/2006/relationships/image" Target="../media/image26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1.svg"/><Relationship Id="rId4" Type="http://schemas.openxmlformats.org/officeDocument/2006/relationships/image" Target="../media/image26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07CE7-7B48-410C-86FB-7AF5AF48D8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DD8991-98E3-4EAA-9E12-ADD06CA154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Architecture Monolithique</a:t>
          </a:r>
          <a:endParaRPr lang="en-US"/>
        </a:p>
      </dgm:t>
    </dgm:pt>
    <dgm:pt modelId="{FDA6A3C7-476E-45C1-BEE9-8B45BDE67345}" type="parTrans" cxnId="{CAA1F357-5FC7-443F-939D-51A484D60944}">
      <dgm:prSet/>
      <dgm:spPr/>
      <dgm:t>
        <a:bodyPr/>
        <a:lstStyle/>
        <a:p>
          <a:endParaRPr lang="en-US"/>
        </a:p>
      </dgm:t>
    </dgm:pt>
    <dgm:pt modelId="{07763BC7-0277-4679-937C-C40FF20D88F6}" type="sibTrans" cxnId="{CAA1F357-5FC7-443F-939D-51A484D60944}">
      <dgm:prSet/>
      <dgm:spPr/>
      <dgm:t>
        <a:bodyPr/>
        <a:lstStyle/>
        <a:p>
          <a:endParaRPr lang="en-US"/>
        </a:p>
      </dgm:t>
    </dgm:pt>
    <dgm:pt modelId="{44DB1095-47C6-45EF-BC5C-3DA36BCA4C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Architecture Serverless</a:t>
          </a:r>
          <a:endParaRPr lang="en-US"/>
        </a:p>
      </dgm:t>
    </dgm:pt>
    <dgm:pt modelId="{A1BB2904-AEFA-4B10-BBF8-0188460ECF9C}" type="parTrans" cxnId="{AF15DFD2-2A52-4879-BD21-8F95C2201D6F}">
      <dgm:prSet/>
      <dgm:spPr/>
      <dgm:t>
        <a:bodyPr/>
        <a:lstStyle/>
        <a:p>
          <a:endParaRPr lang="en-US"/>
        </a:p>
      </dgm:t>
    </dgm:pt>
    <dgm:pt modelId="{744EA593-D23D-4F23-9B0A-DAACF5019AAF}" type="sibTrans" cxnId="{AF15DFD2-2A52-4879-BD21-8F95C2201D6F}">
      <dgm:prSet/>
      <dgm:spPr/>
      <dgm:t>
        <a:bodyPr/>
        <a:lstStyle/>
        <a:p>
          <a:endParaRPr lang="en-US"/>
        </a:p>
      </dgm:t>
    </dgm:pt>
    <dgm:pt modelId="{4D6A473E-ED53-43C5-80DF-068086D143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FaaS</a:t>
          </a:r>
          <a:endParaRPr lang="en-US"/>
        </a:p>
      </dgm:t>
    </dgm:pt>
    <dgm:pt modelId="{E69DB923-BAA3-4E85-848E-65FA86E22917}" type="parTrans" cxnId="{8E84A895-50D2-4CDF-AC20-B7245A9187B5}">
      <dgm:prSet/>
      <dgm:spPr/>
      <dgm:t>
        <a:bodyPr/>
        <a:lstStyle/>
        <a:p>
          <a:endParaRPr lang="en-US"/>
        </a:p>
      </dgm:t>
    </dgm:pt>
    <dgm:pt modelId="{72444D74-3851-4252-8C4F-401A3B5FD875}" type="sibTrans" cxnId="{8E84A895-50D2-4CDF-AC20-B7245A9187B5}">
      <dgm:prSet/>
      <dgm:spPr/>
      <dgm:t>
        <a:bodyPr/>
        <a:lstStyle/>
        <a:p>
          <a:endParaRPr lang="en-US"/>
        </a:p>
      </dgm:t>
    </dgm:pt>
    <dgm:pt modelId="{4795DB95-8AD3-46F0-AA10-A72B94B890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Pro vs. Cons</a:t>
          </a:r>
          <a:endParaRPr lang="en-US"/>
        </a:p>
      </dgm:t>
    </dgm:pt>
    <dgm:pt modelId="{CEAA3D30-32E6-4718-B194-B1CD3EBED61A}" type="parTrans" cxnId="{D16B8731-FAE2-4FCA-A092-83F61D568A38}">
      <dgm:prSet/>
      <dgm:spPr/>
      <dgm:t>
        <a:bodyPr/>
        <a:lstStyle/>
        <a:p>
          <a:endParaRPr lang="en-US"/>
        </a:p>
      </dgm:t>
    </dgm:pt>
    <dgm:pt modelId="{D21F6292-9D16-44E5-AD03-1641237566CD}" type="sibTrans" cxnId="{D16B8731-FAE2-4FCA-A092-83F61D568A38}">
      <dgm:prSet/>
      <dgm:spPr/>
      <dgm:t>
        <a:bodyPr/>
        <a:lstStyle/>
        <a:p>
          <a:endParaRPr lang="en-US"/>
        </a:p>
      </dgm:t>
    </dgm:pt>
    <dgm:pt modelId="{E90454E4-9B9C-4430-AB25-532ED247CB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Une Démo ?</a:t>
          </a:r>
          <a:endParaRPr lang="en-US"/>
        </a:p>
      </dgm:t>
    </dgm:pt>
    <dgm:pt modelId="{7E5E09D1-FBFB-4948-A013-DDCFFA5C6703}" type="parTrans" cxnId="{1BB3949E-FE94-4252-942B-E7D388A671F3}">
      <dgm:prSet/>
      <dgm:spPr/>
      <dgm:t>
        <a:bodyPr/>
        <a:lstStyle/>
        <a:p>
          <a:endParaRPr lang="en-US"/>
        </a:p>
      </dgm:t>
    </dgm:pt>
    <dgm:pt modelId="{04BBABFF-FF1D-4812-B41F-0AEB1DCA68CF}" type="sibTrans" cxnId="{1BB3949E-FE94-4252-942B-E7D388A671F3}">
      <dgm:prSet/>
      <dgm:spPr/>
      <dgm:t>
        <a:bodyPr/>
        <a:lstStyle/>
        <a:p>
          <a:endParaRPr lang="en-US"/>
        </a:p>
      </dgm:t>
    </dgm:pt>
    <dgm:pt modelId="{7E136DE9-9B99-4FEB-9D8F-2E0DE8791C2C}" type="pres">
      <dgm:prSet presAssocID="{05C07CE7-7B48-410C-86FB-7AF5AF48D82D}" presName="root" presStyleCnt="0">
        <dgm:presLayoutVars>
          <dgm:dir/>
          <dgm:resizeHandles val="exact"/>
        </dgm:presLayoutVars>
      </dgm:prSet>
      <dgm:spPr/>
    </dgm:pt>
    <dgm:pt modelId="{69771577-CA68-4B8B-9981-DACEF0B14B9B}" type="pres">
      <dgm:prSet presAssocID="{22DD8991-98E3-4EAA-9E12-ADD06CA1541B}" presName="compNode" presStyleCnt="0"/>
      <dgm:spPr/>
    </dgm:pt>
    <dgm:pt modelId="{90E1DA4A-BB4E-48E7-A297-13C8D8A6ED1B}" type="pres">
      <dgm:prSet presAssocID="{22DD8991-98E3-4EAA-9E12-ADD06CA1541B}" presName="iconBgRect" presStyleLbl="bgShp" presStyleIdx="0" presStyleCnt="5"/>
      <dgm:spPr/>
    </dgm:pt>
    <dgm:pt modelId="{8750761B-026F-4F2D-A51E-C706573FBD0C}" type="pres">
      <dgm:prSet presAssocID="{22DD8991-98E3-4EAA-9E12-ADD06CA154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9C0A07-9E3E-4956-BEB8-E8EE1E99AC4F}" type="pres">
      <dgm:prSet presAssocID="{22DD8991-98E3-4EAA-9E12-ADD06CA1541B}" presName="spaceRect" presStyleCnt="0"/>
      <dgm:spPr/>
    </dgm:pt>
    <dgm:pt modelId="{8B75B927-E523-4C38-A646-93720AB764E8}" type="pres">
      <dgm:prSet presAssocID="{22DD8991-98E3-4EAA-9E12-ADD06CA1541B}" presName="textRect" presStyleLbl="revTx" presStyleIdx="0" presStyleCnt="5">
        <dgm:presLayoutVars>
          <dgm:chMax val="1"/>
          <dgm:chPref val="1"/>
        </dgm:presLayoutVars>
      </dgm:prSet>
      <dgm:spPr/>
    </dgm:pt>
    <dgm:pt modelId="{8CBB7DF5-094C-4F43-8C67-4D6002851728}" type="pres">
      <dgm:prSet presAssocID="{07763BC7-0277-4679-937C-C40FF20D88F6}" presName="sibTrans" presStyleCnt="0"/>
      <dgm:spPr/>
    </dgm:pt>
    <dgm:pt modelId="{4597E8F3-6631-4399-9048-73DBE6C5A24A}" type="pres">
      <dgm:prSet presAssocID="{44DB1095-47C6-45EF-BC5C-3DA36BCA4C92}" presName="compNode" presStyleCnt="0"/>
      <dgm:spPr/>
    </dgm:pt>
    <dgm:pt modelId="{D25EA626-449B-4EA7-854B-ED6A5EC44E97}" type="pres">
      <dgm:prSet presAssocID="{44DB1095-47C6-45EF-BC5C-3DA36BCA4C92}" presName="iconBgRect" presStyleLbl="bgShp" presStyleIdx="1" presStyleCnt="5"/>
      <dgm:spPr/>
    </dgm:pt>
    <dgm:pt modelId="{0CAE5B52-FBBB-4565-84A5-427E4A28C342}" type="pres">
      <dgm:prSet presAssocID="{44DB1095-47C6-45EF-BC5C-3DA36BCA4C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6DF8B74-5DFA-49E8-95C7-2A09EA87212C}" type="pres">
      <dgm:prSet presAssocID="{44DB1095-47C6-45EF-BC5C-3DA36BCA4C92}" presName="spaceRect" presStyleCnt="0"/>
      <dgm:spPr/>
    </dgm:pt>
    <dgm:pt modelId="{B0AE96EA-018C-4F47-BC3B-0FD413E52E38}" type="pres">
      <dgm:prSet presAssocID="{44DB1095-47C6-45EF-BC5C-3DA36BCA4C92}" presName="textRect" presStyleLbl="revTx" presStyleIdx="1" presStyleCnt="5">
        <dgm:presLayoutVars>
          <dgm:chMax val="1"/>
          <dgm:chPref val="1"/>
        </dgm:presLayoutVars>
      </dgm:prSet>
      <dgm:spPr/>
    </dgm:pt>
    <dgm:pt modelId="{C01C8565-DE3F-4C22-B012-E535A314AAF2}" type="pres">
      <dgm:prSet presAssocID="{744EA593-D23D-4F23-9B0A-DAACF5019AAF}" presName="sibTrans" presStyleCnt="0"/>
      <dgm:spPr/>
    </dgm:pt>
    <dgm:pt modelId="{E19477D6-84DF-4F2B-AD39-E3DB9BFED70A}" type="pres">
      <dgm:prSet presAssocID="{4D6A473E-ED53-43C5-80DF-068086D1433B}" presName="compNode" presStyleCnt="0"/>
      <dgm:spPr/>
    </dgm:pt>
    <dgm:pt modelId="{B6AEAE39-ADBE-4F5D-8488-C54A4533C13C}" type="pres">
      <dgm:prSet presAssocID="{4D6A473E-ED53-43C5-80DF-068086D1433B}" presName="iconBgRect" presStyleLbl="bgShp" presStyleIdx="2" presStyleCnt="5"/>
      <dgm:spPr/>
    </dgm:pt>
    <dgm:pt modelId="{0ED3CB94-6704-43AC-8F4A-87E9277B90CD}" type="pres">
      <dgm:prSet presAssocID="{4D6A473E-ED53-43C5-80DF-068086D143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25602C1-8B54-47AA-8964-B7F23D701394}" type="pres">
      <dgm:prSet presAssocID="{4D6A473E-ED53-43C5-80DF-068086D1433B}" presName="spaceRect" presStyleCnt="0"/>
      <dgm:spPr/>
    </dgm:pt>
    <dgm:pt modelId="{FBEC5E9A-2CBD-4ACA-B44E-E7C265E6F9BF}" type="pres">
      <dgm:prSet presAssocID="{4D6A473E-ED53-43C5-80DF-068086D1433B}" presName="textRect" presStyleLbl="revTx" presStyleIdx="2" presStyleCnt="5">
        <dgm:presLayoutVars>
          <dgm:chMax val="1"/>
          <dgm:chPref val="1"/>
        </dgm:presLayoutVars>
      </dgm:prSet>
      <dgm:spPr/>
    </dgm:pt>
    <dgm:pt modelId="{BF783E97-796A-48C7-B5B7-BC0D5A0E840F}" type="pres">
      <dgm:prSet presAssocID="{72444D74-3851-4252-8C4F-401A3B5FD875}" presName="sibTrans" presStyleCnt="0"/>
      <dgm:spPr/>
    </dgm:pt>
    <dgm:pt modelId="{DBA93B37-5B1A-4B77-B582-5E9D66144826}" type="pres">
      <dgm:prSet presAssocID="{4795DB95-8AD3-46F0-AA10-A72B94B8904F}" presName="compNode" presStyleCnt="0"/>
      <dgm:spPr/>
    </dgm:pt>
    <dgm:pt modelId="{034CEECA-EC0C-46F1-8D64-1163636D72C4}" type="pres">
      <dgm:prSet presAssocID="{4795DB95-8AD3-46F0-AA10-A72B94B8904F}" presName="iconBgRect" presStyleLbl="bgShp" presStyleIdx="3" presStyleCnt="5"/>
      <dgm:spPr/>
    </dgm:pt>
    <dgm:pt modelId="{ABE10C4A-B086-4D57-ADEC-477E71728578}" type="pres">
      <dgm:prSet presAssocID="{4795DB95-8AD3-46F0-AA10-A72B94B890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2955E11-F44B-43BC-BE04-F430824879DD}" type="pres">
      <dgm:prSet presAssocID="{4795DB95-8AD3-46F0-AA10-A72B94B8904F}" presName="spaceRect" presStyleCnt="0"/>
      <dgm:spPr/>
    </dgm:pt>
    <dgm:pt modelId="{53F8F059-EAC1-4531-AF5C-66253527DACF}" type="pres">
      <dgm:prSet presAssocID="{4795DB95-8AD3-46F0-AA10-A72B94B8904F}" presName="textRect" presStyleLbl="revTx" presStyleIdx="3" presStyleCnt="5">
        <dgm:presLayoutVars>
          <dgm:chMax val="1"/>
          <dgm:chPref val="1"/>
        </dgm:presLayoutVars>
      </dgm:prSet>
      <dgm:spPr/>
    </dgm:pt>
    <dgm:pt modelId="{FF266C0E-189E-4ED3-8099-02AAE617093A}" type="pres">
      <dgm:prSet presAssocID="{D21F6292-9D16-44E5-AD03-1641237566CD}" presName="sibTrans" presStyleCnt="0"/>
      <dgm:spPr/>
    </dgm:pt>
    <dgm:pt modelId="{E94C47A3-0ADC-4DCE-B662-70F5212903BF}" type="pres">
      <dgm:prSet presAssocID="{E90454E4-9B9C-4430-AB25-532ED247CB92}" presName="compNode" presStyleCnt="0"/>
      <dgm:spPr/>
    </dgm:pt>
    <dgm:pt modelId="{5419FDBD-8B5F-466F-98AC-CCE1161208EE}" type="pres">
      <dgm:prSet presAssocID="{E90454E4-9B9C-4430-AB25-532ED247CB92}" presName="iconBgRect" presStyleLbl="bgShp" presStyleIdx="4" presStyleCnt="5"/>
      <dgm:spPr/>
    </dgm:pt>
    <dgm:pt modelId="{DD2EB32B-8B2D-4B04-9E4A-F6D71B24B6B3}" type="pres">
      <dgm:prSet presAssocID="{E90454E4-9B9C-4430-AB25-532ED247CB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F912CE8-4084-4523-A610-5CFE3AAFE6EB}" type="pres">
      <dgm:prSet presAssocID="{E90454E4-9B9C-4430-AB25-532ED247CB92}" presName="spaceRect" presStyleCnt="0"/>
      <dgm:spPr/>
    </dgm:pt>
    <dgm:pt modelId="{F4DA7058-2966-4081-872E-35835B2CF026}" type="pres">
      <dgm:prSet presAssocID="{E90454E4-9B9C-4430-AB25-532ED247CB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16B8731-FAE2-4FCA-A092-83F61D568A38}" srcId="{05C07CE7-7B48-410C-86FB-7AF5AF48D82D}" destId="{4795DB95-8AD3-46F0-AA10-A72B94B8904F}" srcOrd="3" destOrd="0" parTransId="{CEAA3D30-32E6-4718-B194-B1CD3EBED61A}" sibTransId="{D21F6292-9D16-44E5-AD03-1641237566CD}"/>
    <dgm:cxn modelId="{DE7C0032-6D06-4E5D-8FB6-0F669011A536}" type="presOf" srcId="{05C07CE7-7B48-410C-86FB-7AF5AF48D82D}" destId="{7E136DE9-9B99-4FEB-9D8F-2E0DE8791C2C}" srcOrd="0" destOrd="0" presId="urn:microsoft.com/office/officeart/2018/5/layout/IconCircleLabelList"/>
    <dgm:cxn modelId="{8074836C-501C-4D88-BC79-F3655BBFE51E}" type="presOf" srcId="{4795DB95-8AD3-46F0-AA10-A72B94B8904F}" destId="{53F8F059-EAC1-4531-AF5C-66253527DACF}" srcOrd="0" destOrd="0" presId="urn:microsoft.com/office/officeart/2018/5/layout/IconCircleLabelList"/>
    <dgm:cxn modelId="{2C1B0070-3D97-49C9-9356-A66D9F06623C}" type="presOf" srcId="{4D6A473E-ED53-43C5-80DF-068086D1433B}" destId="{FBEC5E9A-2CBD-4ACA-B44E-E7C265E6F9BF}" srcOrd="0" destOrd="0" presId="urn:microsoft.com/office/officeart/2018/5/layout/IconCircleLabelList"/>
    <dgm:cxn modelId="{225D2073-63CB-434C-A266-0F3F1C7A7931}" type="presOf" srcId="{E90454E4-9B9C-4430-AB25-532ED247CB92}" destId="{F4DA7058-2966-4081-872E-35835B2CF026}" srcOrd="0" destOrd="0" presId="urn:microsoft.com/office/officeart/2018/5/layout/IconCircleLabelList"/>
    <dgm:cxn modelId="{CAA1F357-5FC7-443F-939D-51A484D60944}" srcId="{05C07CE7-7B48-410C-86FB-7AF5AF48D82D}" destId="{22DD8991-98E3-4EAA-9E12-ADD06CA1541B}" srcOrd="0" destOrd="0" parTransId="{FDA6A3C7-476E-45C1-BEE9-8B45BDE67345}" sibTransId="{07763BC7-0277-4679-937C-C40FF20D88F6}"/>
    <dgm:cxn modelId="{8E84A895-50D2-4CDF-AC20-B7245A9187B5}" srcId="{05C07CE7-7B48-410C-86FB-7AF5AF48D82D}" destId="{4D6A473E-ED53-43C5-80DF-068086D1433B}" srcOrd="2" destOrd="0" parTransId="{E69DB923-BAA3-4E85-848E-65FA86E22917}" sibTransId="{72444D74-3851-4252-8C4F-401A3B5FD875}"/>
    <dgm:cxn modelId="{1BB3949E-FE94-4252-942B-E7D388A671F3}" srcId="{05C07CE7-7B48-410C-86FB-7AF5AF48D82D}" destId="{E90454E4-9B9C-4430-AB25-532ED247CB92}" srcOrd="4" destOrd="0" parTransId="{7E5E09D1-FBFB-4948-A013-DDCFFA5C6703}" sibTransId="{04BBABFF-FF1D-4812-B41F-0AEB1DCA68CF}"/>
    <dgm:cxn modelId="{0D0286A1-0025-4D2D-83BF-0AC92D2A80A8}" type="presOf" srcId="{44DB1095-47C6-45EF-BC5C-3DA36BCA4C92}" destId="{B0AE96EA-018C-4F47-BC3B-0FD413E52E38}" srcOrd="0" destOrd="0" presId="urn:microsoft.com/office/officeart/2018/5/layout/IconCircleLabelList"/>
    <dgm:cxn modelId="{33F518AA-0D19-4923-B140-E15C61627CF7}" type="presOf" srcId="{22DD8991-98E3-4EAA-9E12-ADD06CA1541B}" destId="{8B75B927-E523-4C38-A646-93720AB764E8}" srcOrd="0" destOrd="0" presId="urn:microsoft.com/office/officeart/2018/5/layout/IconCircleLabelList"/>
    <dgm:cxn modelId="{AF15DFD2-2A52-4879-BD21-8F95C2201D6F}" srcId="{05C07CE7-7B48-410C-86FB-7AF5AF48D82D}" destId="{44DB1095-47C6-45EF-BC5C-3DA36BCA4C92}" srcOrd="1" destOrd="0" parTransId="{A1BB2904-AEFA-4B10-BBF8-0188460ECF9C}" sibTransId="{744EA593-D23D-4F23-9B0A-DAACF5019AAF}"/>
    <dgm:cxn modelId="{6ECB1528-BFF8-42D5-947B-EAEB574C7D12}" type="presParOf" srcId="{7E136DE9-9B99-4FEB-9D8F-2E0DE8791C2C}" destId="{69771577-CA68-4B8B-9981-DACEF0B14B9B}" srcOrd="0" destOrd="0" presId="urn:microsoft.com/office/officeart/2018/5/layout/IconCircleLabelList"/>
    <dgm:cxn modelId="{F4C3F572-1227-4B73-B137-FCE9F54D57AA}" type="presParOf" srcId="{69771577-CA68-4B8B-9981-DACEF0B14B9B}" destId="{90E1DA4A-BB4E-48E7-A297-13C8D8A6ED1B}" srcOrd="0" destOrd="0" presId="urn:microsoft.com/office/officeart/2018/5/layout/IconCircleLabelList"/>
    <dgm:cxn modelId="{F11977B4-3D0D-4178-ACC8-15A6C04FA555}" type="presParOf" srcId="{69771577-CA68-4B8B-9981-DACEF0B14B9B}" destId="{8750761B-026F-4F2D-A51E-C706573FBD0C}" srcOrd="1" destOrd="0" presId="urn:microsoft.com/office/officeart/2018/5/layout/IconCircleLabelList"/>
    <dgm:cxn modelId="{BF024906-F5FB-4285-8513-2DBE0408489F}" type="presParOf" srcId="{69771577-CA68-4B8B-9981-DACEF0B14B9B}" destId="{789C0A07-9E3E-4956-BEB8-E8EE1E99AC4F}" srcOrd="2" destOrd="0" presId="urn:microsoft.com/office/officeart/2018/5/layout/IconCircleLabelList"/>
    <dgm:cxn modelId="{325AAE85-AA72-4658-8B38-FF6D7644D05F}" type="presParOf" srcId="{69771577-CA68-4B8B-9981-DACEF0B14B9B}" destId="{8B75B927-E523-4C38-A646-93720AB764E8}" srcOrd="3" destOrd="0" presId="urn:microsoft.com/office/officeart/2018/5/layout/IconCircleLabelList"/>
    <dgm:cxn modelId="{641BBA54-CC11-498F-9957-266F1E992CFC}" type="presParOf" srcId="{7E136DE9-9B99-4FEB-9D8F-2E0DE8791C2C}" destId="{8CBB7DF5-094C-4F43-8C67-4D6002851728}" srcOrd="1" destOrd="0" presId="urn:microsoft.com/office/officeart/2018/5/layout/IconCircleLabelList"/>
    <dgm:cxn modelId="{ABB545C6-3D71-4C4A-A68E-0DDF16F275EE}" type="presParOf" srcId="{7E136DE9-9B99-4FEB-9D8F-2E0DE8791C2C}" destId="{4597E8F3-6631-4399-9048-73DBE6C5A24A}" srcOrd="2" destOrd="0" presId="urn:microsoft.com/office/officeart/2018/5/layout/IconCircleLabelList"/>
    <dgm:cxn modelId="{C4A04AB5-2AC6-4A79-8333-AC6723CB185E}" type="presParOf" srcId="{4597E8F3-6631-4399-9048-73DBE6C5A24A}" destId="{D25EA626-449B-4EA7-854B-ED6A5EC44E97}" srcOrd="0" destOrd="0" presId="urn:microsoft.com/office/officeart/2018/5/layout/IconCircleLabelList"/>
    <dgm:cxn modelId="{962FA6D0-C0D1-4A57-84C7-7F1A3DCB5ED4}" type="presParOf" srcId="{4597E8F3-6631-4399-9048-73DBE6C5A24A}" destId="{0CAE5B52-FBBB-4565-84A5-427E4A28C342}" srcOrd="1" destOrd="0" presId="urn:microsoft.com/office/officeart/2018/5/layout/IconCircleLabelList"/>
    <dgm:cxn modelId="{FD48383B-3358-4A56-855E-2877B8339853}" type="presParOf" srcId="{4597E8F3-6631-4399-9048-73DBE6C5A24A}" destId="{86DF8B74-5DFA-49E8-95C7-2A09EA87212C}" srcOrd="2" destOrd="0" presId="urn:microsoft.com/office/officeart/2018/5/layout/IconCircleLabelList"/>
    <dgm:cxn modelId="{295EA50C-F089-490F-A7A7-9919B79CEBA9}" type="presParOf" srcId="{4597E8F3-6631-4399-9048-73DBE6C5A24A}" destId="{B0AE96EA-018C-4F47-BC3B-0FD413E52E38}" srcOrd="3" destOrd="0" presId="urn:microsoft.com/office/officeart/2018/5/layout/IconCircleLabelList"/>
    <dgm:cxn modelId="{6A2C33D0-BE65-4D3B-B9D2-3382F3556902}" type="presParOf" srcId="{7E136DE9-9B99-4FEB-9D8F-2E0DE8791C2C}" destId="{C01C8565-DE3F-4C22-B012-E535A314AAF2}" srcOrd="3" destOrd="0" presId="urn:microsoft.com/office/officeart/2018/5/layout/IconCircleLabelList"/>
    <dgm:cxn modelId="{ABB68E5B-BBE4-41BF-8E56-EE5E574ED7FF}" type="presParOf" srcId="{7E136DE9-9B99-4FEB-9D8F-2E0DE8791C2C}" destId="{E19477D6-84DF-4F2B-AD39-E3DB9BFED70A}" srcOrd="4" destOrd="0" presId="urn:microsoft.com/office/officeart/2018/5/layout/IconCircleLabelList"/>
    <dgm:cxn modelId="{45362826-D284-4216-B840-D34B83E7C8B0}" type="presParOf" srcId="{E19477D6-84DF-4F2B-AD39-E3DB9BFED70A}" destId="{B6AEAE39-ADBE-4F5D-8488-C54A4533C13C}" srcOrd="0" destOrd="0" presId="urn:microsoft.com/office/officeart/2018/5/layout/IconCircleLabelList"/>
    <dgm:cxn modelId="{64C8CC77-C145-49EA-AA70-4D12FA4FF59A}" type="presParOf" srcId="{E19477D6-84DF-4F2B-AD39-E3DB9BFED70A}" destId="{0ED3CB94-6704-43AC-8F4A-87E9277B90CD}" srcOrd="1" destOrd="0" presId="urn:microsoft.com/office/officeart/2018/5/layout/IconCircleLabelList"/>
    <dgm:cxn modelId="{EB3B4AB8-6A80-4868-827A-EB3585EC8F6B}" type="presParOf" srcId="{E19477D6-84DF-4F2B-AD39-E3DB9BFED70A}" destId="{725602C1-8B54-47AA-8964-B7F23D701394}" srcOrd="2" destOrd="0" presId="urn:microsoft.com/office/officeart/2018/5/layout/IconCircleLabelList"/>
    <dgm:cxn modelId="{999FF8FC-B52B-468D-B5AC-A22C363FE79E}" type="presParOf" srcId="{E19477D6-84DF-4F2B-AD39-E3DB9BFED70A}" destId="{FBEC5E9A-2CBD-4ACA-B44E-E7C265E6F9BF}" srcOrd="3" destOrd="0" presId="urn:microsoft.com/office/officeart/2018/5/layout/IconCircleLabelList"/>
    <dgm:cxn modelId="{3A22F548-0B53-4962-91C1-6389ADBCB05D}" type="presParOf" srcId="{7E136DE9-9B99-4FEB-9D8F-2E0DE8791C2C}" destId="{BF783E97-796A-48C7-B5B7-BC0D5A0E840F}" srcOrd="5" destOrd="0" presId="urn:microsoft.com/office/officeart/2018/5/layout/IconCircleLabelList"/>
    <dgm:cxn modelId="{09D69896-8E22-4DDA-843C-59B51418942E}" type="presParOf" srcId="{7E136DE9-9B99-4FEB-9D8F-2E0DE8791C2C}" destId="{DBA93B37-5B1A-4B77-B582-5E9D66144826}" srcOrd="6" destOrd="0" presId="urn:microsoft.com/office/officeart/2018/5/layout/IconCircleLabelList"/>
    <dgm:cxn modelId="{4A169F54-14E4-4E53-8FCC-1408EB7BCB9F}" type="presParOf" srcId="{DBA93B37-5B1A-4B77-B582-5E9D66144826}" destId="{034CEECA-EC0C-46F1-8D64-1163636D72C4}" srcOrd="0" destOrd="0" presId="urn:microsoft.com/office/officeart/2018/5/layout/IconCircleLabelList"/>
    <dgm:cxn modelId="{AB1BA8B4-A752-4DED-8E4C-338B25E7F4D0}" type="presParOf" srcId="{DBA93B37-5B1A-4B77-B582-5E9D66144826}" destId="{ABE10C4A-B086-4D57-ADEC-477E71728578}" srcOrd="1" destOrd="0" presId="urn:microsoft.com/office/officeart/2018/5/layout/IconCircleLabelList"/>
    <dgm:cxn modelId="{2AAAC13B-701E-4DCE-86A8-6774851641B7}" type="presParOf" srcId="{DBA93B37-5B1A-4B77-B582-5E9D66144826}" destId="{22955E11-F44B-43BC-BE04-F430824879DD}" srcOrd="2" destOrd="0" presId="urn:microsoft.com/office/officeart/2018/5/layout/IconCircleLabelList"/>
    <dgm:cxn modelId="{08A7BC6E-F2F3-4468-8FD3-312CA5788D80}" type="presParOf" srcId="{DBA93B37-5B1A-4B77-B582-5E9D66144826}" destId="{53F8F059-EAC1-4531-AF5C-66253527DACF}" srcOrd="3" destOrd="0" presId="urn:microsoft.com/office/officeart/2018/5/layout/IconCircleLabelList"/>
    <dgm:cxn modelId="{4559EF2C-0724-4318-B70A-EF6672B649BB}" type="presParOf" srcId="{7E136DE9-9B99-4FEB-9D8F-2E0DE8791C2C}" destId="{FF266C0E-189E-4ED3-8099-02AAE617093A}" srcOrd="7" destOrd="0" presId="urn:microsoft.com/office/officeart/2018/5/layout/IconCircleLabelList"/>
    <dgm:cxn modelId="{5C6544A9-CC8A-4DB9-9327-604AD762225F}" type="presParOf" srcId="{7E136DE9-9B99-4FEB-9D8F-2E0DE8791C2C}" destId="{E94C47A3-0ADC-4DCE-B662-70F5212903BF}" srcOrd="8" destOrd="0" presId="urn:microsoft.com/office/officeart/2018/5/layout/IconCircleLabelList"/>
    <dgm:cxn modelId="{EA1518C5-E12A-4C18-8096-04A36D990190}" type="presParOf" srcId="{E94C47A3-0ADC-4DCE-B662-70F5212903BF}" destId="{5419FDBD-8B5F-466F-98AC-CCE1161208EE}" srcOrd="0" destOrd="0" presId="urn:microsoft.com/office/officeart/2018/5/layout/IconCircleLabelList"/>
    <dgm:cxn modelId="{6CF97E70-AF3C-4C0B-889C-3800A4473B1B}" type="presParOf" srcId="{E94C47A3-0ADC-4DCE-B662-70F5212903BF}" destId="{DD2EB32B-8B2D-4B04-9E4A-F6D71B24B6B3}" srcOrd="1" destOrd="0" presId="urn:microsoft.com/office/officeart/2018/5/layout/IconCircleLabelList"/>
    <dgm:cxn modelId="{6C080710-5957-40D6-AED4-51098B6F7484}" type="presParOf" srcId="{E94C47A3-0ADC-4DCE-B662-70F5212903BF}" destId="{9F912CE8-4084-4523-A610-5CFE3AAFE6EB}" srcOrd="2" destOrd="0" presId="urn:microsoft.com/office/officeart/2018/5/layout/IconCircleLabelList"/>
    <dgm:cxn modelId="{BABCE5CE-747E-447C-A658-217D8EA02B29}" type="presParOf" srcId="{E94C47A3-0ADC-4DCE-B662-70F5212903BF}" destId="{F4DA7058-2966-4081-872E-35835B2CF0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EC811-5371-43A5-9DDB-915331EFC2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87C034A-31F3-4779-B0E8-6C6269C31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Un server</a:t>
          </a:r>
          <a:endParaRPr lang="en-US"/>
        </a:p>
      </dgm:t>
    </dgm:pt>
    <dgm:pt modelId="{EFA29FDE-ADF8-4475-A023-97D3D2903C81}" type="parTrans" cxnId="{D3D761F6-0EA5-4D09-BF6C-71E4D7230EE7}">
      <dgm:prSet/>
      <dgm:spPr/>
      <dgm:t>
        <a:bodyPr/>
        <a:lstStyle/>
        <a:p>
          <a:endParaRPr lang="en-US"/>
        </a:p>
      </dgm:t>
    </dgm:pt>
    <dgm:pt modelId="{9BF0C2C1-005E-40B8-8325-44296737DB26}" type="sibTrans" cxnId="{D3D761F6-0EA5-4D09-BF6C-71E4D7230EE7}">
      <dgm:prSet/>
      <dgm:spPr/>
      <dgm:t>
        <a:bodyPr/>
        <a:lstStyle/>
        <a:p>
          <a:endParaRPr lang="en-US"/>
        </a:p>
      </dgm:t>
    </dgm:pt>
    <dgm:pt modelId="{74412429-0305-400B-A419-795AF02167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Une VM</a:t>
          </a:r>
          <a:endParaRPr lang="en-US"/>
        </a:p>
      </dgm:t>
    </dgm:pt>
    <dgm:pt modelId="{15B3D965-7347-4E77-B7FF-C4132ACC9D29}" type="parTrans" cxnId="{67B7F355-5802-462B-BF0F-564626EFCA21}">
      <dgm:prSet/>
      <dgm:spPr/>
      <dgm:t>
        <a:bodyPr/>
        <a:lstStyle/>
        <a:p>
          <a:endParaRPr lang="en-US"/>
        </a:p>
      </dgm:t>
    </dgm:pt>
    <dgm:pt modelId="{2CEF75D1-F329-4221-8A0C-E7D2B97EDA58}" type="sibTrans" cxnId="{67B7F355-5802-462B-BF0F-564626EFCA21}">
      <dgm:prSet/>
      <dgm:spPr/>
      <dgm:t>
        <a:bodyPr/>
        <a:lstStyle/>
        <a:p>
          <a:endParaRPr lang="en-US"/>
        </a:p>
      </dgm:t>
    </dgm:pt>
    <dgm:pt modelId="{9F5E87C8-7CB5-4CD4-8BF5-7F5BCDA42C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Application en un bloc</a:t>
          </a:r>
          <a:endParaRPr lang="en-US"/>
        </a:p>
      </dgm:t>
    </dgm:pt>
    <dgm:pt modelId="{87BFF609-E5A2-4A10-86CD-5061C0D61403}" type="parTrans" cxnId="{4EB7ADDD-C217-4CE3-997F-B52AB7B99C24}">
      <dgm:prSet/>
      <dgm:spPr/>
      <dgm:t>
        <a:bodyPr/>
        <a:lstStyle/>
        <a:p>
          <a:endParaRPr lang="en-US"/>
        </a:p>
      </dgm:t>
    </dgm:pt>
    <dgm:pt modelId="{07165574-8169-4CED-ADBE-C5C8C9849CF9}" type="sibTrans" cxnId="{4EB7ADDD-C217-4CE3-997F-B52AB7B99C24}">
      <dgm:prSet/>
      <dgm:spPr/>
      <dgm:t>
        <a:bodyPr/>
        <a:lstStyle/>
        <a:p>
          <a:endParaRPr lang="en-US"/>
        </a:p>
      </dgm:t>
    </dgm:pt>
    <dgm:pt modelId="{0C752E5A-DB4D-464C-AC35-E44E9CBDFAE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latin typeface="Avenir Next LT Pro"/>
            </a:rPr>
            <a:t>Maintenance</a:t>
          </a:r>
        </a:p>
      </dgm:t>
    </dgm:pt>
    <dgm:pt modelId="{3B69FC00-63F4-4F3F-A7A5-083DCA15A8BD}" type="parTrans" cxnId="{DE0AB933-D4AC-4135-A428-0E7BC4AB6837}">
      <dgm:prSet/>
      <dgm:spPr/>
    </dgm:pt>
    <dgm:pt modelId="{E6CA99BF-1AC2-46FC-AD60-048EF1ED8765}" type="sibTrans" cxnId="{DE0AB933-D4AC-4135-A428-0E7BC4AB6837}">
      <dgm:prSet/>
      <dgm:spPr/>
    </dgm:pt>
    <dgm:pt modelId="{D904B885-85A9-4395-A776-8F2E7D5D219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latin typeface="Avenir Next LT Pro"/>
            </a:rPr>
            <a:t>Admin Sys</a:t>
          </a:r>
        </a:p>
      </dgm:t>
    </dgm:pt>
    <dgm:pt modelId="{76046D26-80AE-4BA5-99A3-BEE82CD6C727}" type="parTrans" cxnId="{D598BDE0-5C6B-470A-BB7E-B9E9448D7A92}">
      <dgm:prSet/>
      <dgm:spPr/>
    </dgm:pt>
    <dgm:pt modelId="{E4FAD8A7-AA40-4A96-B075-1AA30B9EC352}" type="sibTrans" cxnId="{D598BDE0-5C6B-470A-BB7E-B9E9448D7A92}">
      <dgm:prSet/>
      <dgm:spPr/>
    </dgm:pt>
    <dgm:pt modelId="{B63C759E-65AF-40ED-A35E-E45DF3842617}" type="pres">
      <dgm:prSet presAssocID="{8F9EC811-5371-43A5-9DDB-915331EFC2BB}" presName="root" presStyleCnt="0">
        <dgm:presLayoutVars>
          <dgm:dir/>
          <dgm:resizeHandles val="exact"/>
        </dgm:presLayoutVars>
      </dgm:prSet>
      <dgm:spPr/>
    </dgm:pt>
    <dgm:pt modelId="{8FB655CD-A7F8-4857-B9CA-6D0A51AEB2E6}" type="pres">
      <dgm:prSet presAssocID="{587C034A-31F3-4779-B0E8-6C6269C31DF0}" presName="compNode" presStyleCnt="0"/>
      <dgm:spPr/>
    </dgm:pt>
    <dgm:pt modelId="{1EAA1AC7-4BAD-489B-9AAB-09BCBE26E553}" type="pres">
      <dgm:prSet presAssocID="{587C034A-31F3-4779-B0E8-6C6269C31DF0}" presName="iconBgRect" presStyleLbl="bgShp" presStyleIdx="0" presStyleCnt="5"/>
      <dgm:spPr/>
    </dgm:pt>
    <dgm:pt modelId="{CC714E63-52FC-4260-8846-C87392CFF130}" type="pres">
      <dgm:prSet presAssocID="{587C034A-31F3-4779-B0E8-6C6269C31D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47B6673-BAA4-4A2F-A976-BE14E36CCD62}" type="pres">
      <dgm:prSet presAssocID="{587C034A-31F3-4779-B0E8-6C6269C31DF0}" presName="spaceRect" presStyleCnt="0"/>
      <dgm:spPr/>
    </dgm:pt>
    <dgm:pt modelId="{880F5FBF-7BBE-442C-A0F9-40B75D077E73}" type="pres">
      <dgm:prSet presAssocID="{587C034A-31F3-4779-B0E8-6C6269C31DF0}" presName="textRect" presStyleLbl="revTx" presStyleIdx="0" presStyleCnt="5">
        <dgm:presLayoutVars>
          <dgm:chMax val="1"/>
          <dgm:chPref val="1"/>
        </dgm:presLayoutVars>
      </dgm:prSet>
      <dgm:spPr/>
    </dgm:pt>
    <dgm:pt modelId="{26886716-D6D5-41EC-9967-BD99CF5A3607}" type="pres">
      <dgm:prSet presAssocID="{9BF0C2C1-005E-40B8-8325-44296737DB26}" presName="sibTrans" presStyleCnt="0"/>
      <dgm:spPr/>
    </dgm:pt>
    <dgm:pt modelId="{1A92AA92-A220-43BC-B162-092624298F34}" type="pres">
      <dgm:prSet presAssocID="{74412429-0305-400B-A419-795AF0216759}" presName="compNode" presStyleCnt="0"/>
      <dgm:spPr/>
    </dgm:pt>
    <dgm:pt modelId="{6824764C-70A2-48A6-93AA-21A54921B16B}" type="pres">
      <dgm:prSet presAssocID="{74412429-0305-400B-A419-795AF0216759}" presName="iconBgRect" presStyleLbl="bgShp" presStyleIdx="1" presStyleCnt="5"/>
      <dgm:spPr/>
    </dgm:pt>
    <dgm:pt modelId="{8B247B18-A9AA-4CDE-AAB8-65391D9C8DA9}" type="pres">
      <dgm:prSet presAssocID="{74412429-0305-400B-A419-795AF02167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FDDBBBF-BE14-4EDE-9504-00EF097CE04C}" type="pres">
      <dgm:prSet presAssocID="{74412429-0305-400B-A419-795AF0216759}" presName="spaceRect" presStyleCnt="0"/>
      <dgm:spPr/>
    </dgm:pt>
    <dgm:pt modelId="{0C30F4F5-801F-4AB0-B8D6-68F2D1FC0950}" type="pres">
      <dgm:prSet presAssocID="{74412429-0305-400B-A419-795AF0216759}" presName="textRect" presStyleLbl="revTx" presStyleIdx="1" presStyleCnt="5">
        <dgm:presLayoutVars>
          <dgm:chMax val="1"/>
          <dgm:chPref val="1"/>
        </dgm:presLayoutVars>
      </dgm:prSet>
      <dgm:spPr/>
    </dgm:pt>
    <dgm:pt modelId="{7B3C7352-7364-43C8-AA56-72B2A2995740}" type="pres">
      <dgm:prSet presAssocID="{2CEF75D1-F329-4221-8A0C-E7D2B97EDA58}" presName="sibTrans" presStyleCnt="0"/>
      <dgm:spPr/>
    </dgm:pt>
    <dgm:pt modelId="{A88792B8-8102-4D42-9E78-3E1EF3185CB5}" type="pres">
      <dgm:prSet presAssocID="{9F5E87C8-7CB5-4CD4-8BF5-7F5BCDA42CB1}" presName="compNode" presStyleCnt="0"/>
      <dgm:spPr/>
    </dgm:pt>
    <dgm:pt modelId="{6003C352-BB93-4015-8928-23DFE644EAAE}" type="pres">
      <dgm:prSet presAssocID="{9F5E87C8-7CB5-4CD4-8BF5-7F5BCDA42CB1}" presName="iconBgRect" presStyleLbl="bgShp" presStyleIdx="2" presStyleCnt="5"/>
      <dgm:spPr/>
    </dgm:pt>
    <dgm:pt modelId="{A4C6849C-632C-42E1-BE87-C6D8DB65A3A4}" type="pres">
      <dgm:prSet presAssocID="{9F5E87C8-7CB5-4CD4-8BF5-7F5BCDA42C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6FF7836-D972-4690-9168-80E7337FE05B}" type="pres">
      <dgm:prSet presAssocID="{9F5E87C8-7CB5-4CD4-8BF5-7F5BCDA42CB1}" presName="spaceRect" presStyleCnt="0"/>
      <dgm:spPr/>
    </dgm:pt>
    <dgm:pt modelId="{BBB462E0-2573-4739-9E54-DF389A051F09}" type="pres">
      <dgm:prSet presAssocID="{9F5E87C8-7CB5-4CD4-8BF5-7F5BCDA42CB1}" presName="textRect" presStyleLbl="revTx" presStyleIdx="2" presStyleCnt="5">
        <dgm:presLayoutVars>
          <dgm:chMax val="1"/>
          <dgm:chPref val="1"/>
        </dgm:presLayoutVars>
      </dgm:prSet>
      <dgm:spPr/>
    </dgm:pt>
    <dgm:pt modelId="{6CF023D5-A0E9-49AD-9A8F-4A8D63ED467A}" type="pres">
      <dgm:prSet presAssocID="{07165574-8169-4CED-ADBE-C5C8C9849CF9}" presName="sibTrans" presStyleCnt="0"/>
      <dgm:spPr/>
    </dgm:pt>
    <dgm:pt modelId="{C4987A08-A418-4FEB-9BC5-10B8D577CDD2}" type="pres">
      <dgm:prSet presAssocID="{0C752E5A-DB4D-464C-AC35-E44E9CBDFAEC}" presName="compNode" presStyleCnt="0"/>
      <dgm:spPr/>
    </dgm:pt>
    <dgm:pt modelId="{46DA5BDE-610A-4876-BEFF-E43226144397}" type="pres">
      <dgm:prSet presAssocID="{0C752E5A-DB4D-464C-AC35-E44E9CBDFAEC}" presName="iconBgRect" presStyleLbl="bgShp" presStyleIdx="3" presStyleCnt="5"/>
      <dgm:spPr/>
    </dgm:pt>
    <dgm:pt modelId="{A1DAA711-7059-42FE-9F9E-8CC70089437C}" type="pres">
      <dgm:prSet presAssocID="{0C752E5A-DB4D-464C-AC35-E44E9CBDFA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0E8E513-4DD9-404B-9308-6027C24C7528}" type="pres">
      <dgm:prSet presAssocID="{0C752E5A-DB4D-464C-AC35-E44E9CBDFAEC}" presName="spaceRect" presStyleCnt="0"/>
      <dgm:spPr/>
    </dgm:pt>
    <dgm:pt modelId="{6E36EF56-8EAC-40A9-B9F2-A7F2C13C986A}" type="pres">
      <dgm:prSet presAssocID="{0C752E5A-DB4D-464C-AC35-E44E9CBDFAEC}" presName="textRect" presStyleLbl="revTx" presStyleIdx="3" presStyleCnt="5">
        <dgm:presLayoutVars>
          <dgm:chMax val="1"/>
          <dgm:chPref val="1"/>
        </dgm:presLayoutVars>
      </dgm:prSet>
      <dgm:spPr/>
    </dgm:pt>
    <dgm:pt modelId="{EEC6BA7D-620E-4C8E-BB34-B5E15688E305}" type="pres">
      <dgm:prSet presAssocID="{E6CA99BF-1AC2-46FC-AD60-048EF1ED8765}" presName="sibTrans" presStyleCnt="0"/>
      <dgm:spPr/>
    </dgm:pt>
    <dgm:pt modelId="{8A576DEF-8A49-4919-AC6E-846FBCEA2F5D}" type="pres">
      <dgm:prSet presAssocID="{D904B885-85A9-4395-A776-8F2E7D5D219A}" presName="compNode" presStyleCnt="0"/>
      <dgm:spPr/>
    </dgm:pt>
    <dgm:pt modelId="{2A98A0E5-E105-4978-916E-D6E975FD6246}" type="pres">
      <dgm:prSet presAssocID="{D904B885-85A9-4395-A776-8F2E7D5D219A}" presName="iconBgRect" presStyleLbl="bgShp" presStyleIdx="4" presStyleCnt="5"/>
      <dgm:spPr/>
    </dgm:pt>
    <dgm:pt modelId="{6143609A-5E79-4B79-A26C-70F9F329ECDA}" type="pres">
      <dgm:prSet presAssocID="{D904B885-85A9-4395-A776-8F2E7D5D21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354CCF1-6C5C-4C1A-8384-7A6CC7E0EA06}" type="pres">
      <dgm:prSet presAssocID="{D904B885-85A9-4395-A776-8F2E7D5D219A}" presName="spaceRect" presStyleCnt="0"/>
      <dgm:spPr/>
    </dgm:pt>
    <dgm:pt modelId="{1EB116A7-2ECC-4FC3-B4AF-55AD045755CB}" type="pres">
      <dgm:prSet presAssocID="{D904B885-85A9-4395-A776-8F2E7D5D21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0AB933-D4AC-4135-A428-0E7BC4AB6837}" srcId="{8F9EC811-5371-43A5-9DDB-915331EFC2BB}" destId="{0C752E5A-DB4D-464C-AC35-E44E9CBDFAEC}" srcOrd="3" destOrd="0" parTransId="{3B69FC00-63F4-4F3F-A7A5-083DCA15A8BD}" sibTransId="{E6CA99BF-1AC2-46FC-AD60-048EF1ED8765}"/>
    <dgm:cxn modelId="{67B7F355-5802-462B-BF0F-564626EFCA21}" srcId="{8F9EC811-5371-43A5-9DDB-915331EFC2BB}" destId="{74412429-0305-400B-A419-795AF0216759}" srcOrd="1" destOrd="0" parTransId="{15B3D965-7347-4E77-B7FF-C4132ACC9D29}" sibTransId="{2CEF75D1-F329-4221-8A0C-E7D2B97EDA58}"/>
    <dgm:cxn modelId="{758EFA80-335F-42FB-900C-9A78BA1CF21E}" type="presOf" srcId="{587C034A-31F3-4779-B0E8-6C6269C31DF0}" destId="{880F5FBF-7BBE-442C-A0F9-40B75D077E73}" srcOrd="0" destOrd="0" presId="urn:microsoft.com/office/officeart/2018/5/layout/IconCircleLabelList"/>
    <dgm:cxn modelId="{7033478B-52FE-46EE-8191-4994C2CB83B4}" type="presOf" srcId="{0C752E5A-DB4D-464C-AC35-E44E9CBDFAEC}" destId="{6E36EF56-8EAC-40A9-B9F2-A7F2C13C986A}" srcOrd="0" destOrd="0" presId="urn:microsoft.com/office/officeart/2018/5/layout/IconCircleLabelList"/>
    <dgm:cxn modelId="{B88E9BA5-5D1C-447B-BB8D-53B02356E866}" type="presOf" srcId="{74412429-0305-400B-A419-795AF0216759}" destId="{0C30F4F5-801F-4AB0-B8D6-68F2D1FC0950}" srcOrd="0" destOrd="0" presId="urn:microsoft.com/office/officeart/2018/5/layout/IconCircleLabelList"/>
    <dgm:cxn modelId="{8ECEE1B3-25BB-4A5B-A118-B280315DEDF0}" type="presOf" srcId="{9F5E87C8-7CB5-4CD4-8BF5-7F5BCDA42CB1}" destId="{BBB462E0-2573-4739-9E54-DF389A051F09}" srcOrd="0" destOrd="0" presId="urn:microsoft.com/office/officeart/2018/5/layout/IconCircleLabelList"/>
    <dgm:cxn modelId="{DB098CC1-2471-4E68-A5C1-3D73F49596CC}" type="presOf" srcId="{D904B885-85A9-4395-A776-8F2E7D5D219A}" destId="{1EB116A7-2ECC-4FC3-B4AF-55AD045755CB}" srcOrd="0" destOrd="0" presId="urn:microsoft.com/office/officeart/2018/5/layout/IconCircleLabelList"/>
    <dgm:cxn modelId="{4EB7ADDD-C217-4CE3-997F-B52AB7B99C24}" srcId="{8F9EC811-5371-43A5-9DDB-915331EFC2BB}" destId="{9F5E87C8-7CB5-4CD4-8BF5-7F5BCDA42CB1}" srcOrd="2" destOrd="0" parTransId="{87BFF609-E5A2-4A10-86CD-5061C0D61403}" sibTransId="{07165574-8169-4CED-ADBE-C5C8C9849CF9}"/>
    <dgm:cxn modelId="{D598BDE0-5C6B-470A-BB7E-B9E9448D7A92}" srcId="{8F9EC811-5371-43A5-9DDB-915331EFC2BB}" destId="{D904B885-85A9-4395-A776-8F2E7D5D219A}" srcOrd="4" destOrd="0" parTransId="{76046D26-80AE-4BA5-99A3-BEE82CD6C727}" sibTransId="{E4FAD8A7-AA40-4A96-B075-1AA30B9EC352}"/>
    <dgm:cxn modelId="{49C62BF6-CCDF-4CDA-98C6-0F1285078E1F}" type="presOf" srcId="{8F9EC811-5371-43A5-9DDB-915331EFC2BB}" destId="{B63C759E-65AF-40ED-A35E-E45DF3842617}" srcOrd="0" destOrd="0" presId="urn:microsoft.com/office/officeart/2018/5/layout/IconCircleLabelList"/>
    <dgm:cxn modelId="{D3D761F6-0EA5-4D09-BF6C-71E4D7230EE7}" srcId="{8F9EC811-5371-43A5-9DDB-915331EFC2BB}" destId="{587C034A-31F3-4779-B0E8-6C6269C31DF0}" srcOrd="0" destOrd="0" parTransId="{EFA29FDE-ADF8-4475-A023-97D3D2903C81}" sibTransId="{9BF0C2C1-005E-40B8-8325-44296737DB26}"/>
    <dgm:cxn modelId="{EBBA0B35-B695-4A22-AECD-DB70C4363E82}" type="presParOf" srcId="{B63C759E-65AF-40ED-A35E-E45DF3842617}" destId="{8FB655CD-A7F8-4857-B9CA-6D0A51AEB2E6}" srcOrd="0" destOrd="0" presId="urn:microsoft.com/office/officeart/2018/5/layout/IconCircleLabelList"/>
    <dgm:cxn modelId="{A32FC08B-2D25-409C-9057-1C8E869F28CB}" type="presParOf" srcId="{8FB655CD-A7F8-4857-B9CA-6D0A51AEB2E6}" destId="{1EAA1AC7-4BAD-489B-9AAB-09BCBE26E553}" srcOrd="0" destOrd="0" presId="urn:microsoft.com/office/officeart/2018/5/layout/IconCircleLabelList"/>
    <dgm:cxn modelId="{2BB31CF8-8075-43ED-AABA-6FCBC8804B6F}" type="presParOf" srcId="{8FB655CD-A7F8-4857-B9CA-6D0A51AEB2E6}" destId="{CC714E63-52FC-4260-8846-C87392CFF130}" srcOrd="1" destOrd="0" presId="urn:microsoft.com/office/officeart/2018/5/layout/IconCircleLabelList"/>
    <dgm:cxn modelId="{D4A19634-B506-488B-9A09-1ED691507D9A}" type="presParOf" srcId="{8FB655CD-A7F8-4857-B9CA-6D0A51AEB2E6}" destId="{947B6673-BAA4-4A2F-A976-BE14E36CCD62}" srcOrd="2" destOrd="0" presId="urn:microsoft.com/office/officeart/2018/5/layout/IconCircleLabelList"/>
    <dgm:cxn modelId="{10D3A107-29E5-45EB-8DBA-8DDA82F49AC4}" type="presParOf" srcId="{8FB655CD-A7F8-4857-B9CA-6D0A51AEB2E6}" destId="{880F5FBF-7BBE-442C-A0F9-40B75D077E73}" srcOrd="3" destOrd="0" presId="urn:microsoft.com/office/officeart/2018/5/layout/IconCircleLabelList"/>
    <dgm:cxn modelId="{C2809D36-68B8-490A-ACA2-665F63F733FC}" type="presParOf" srcId="{B63C759E-65AF-40ED-A35E-E45DF3842617}" destId="{26886716-D6D5-41EC-9967-BD99CF5A3607}" srcOrd="1" destOrd="0" presId="urn:microsoft.com/office/officeart/2018/5/layout/IconCircleLabelList"/>
    <dgm:cxn modelId="{254CC3F6-EE7B-46C7-B425-43BCC61C7FB2}" type="presParOf" srcId="{B63C759E-65AF-40ED-A35E-E45DF3842617}" destId="{1A92AA92-A220-43BC-B162-092624298F34}" srcOrd="2" destOrd="0" presId="urn:microsoft.com/office/officeart/2018/5/layout/IconCircleLabelList"/>
    <dgm:cxn modelId="{6DF0293B-51C8-402A-94F1-5474A257372B}" type="presParOf" srcId="{1A92AA92-A220-43BC-B162-092624298F34}" destId="{6824764C-70A2-48A6-93AA-21A54921B16B}" srcOrd="0" destOrd="0" presId="urn:microsoft.com/office/officeart/2018/5/layout/IconCircleLabelList"/>
    <dgm:cxn modelId="{DA03E426-C9BA-4016-9B94-29EE44613167}" type="presParOf" srcId="{1A92AA92-A220-43BC-B162-092624298F34}" destId="{8B247B18-A9AA-4CDE-AAB8-65391D9C8DA9}" srcOrd="1" destOrd="0" presId="urn:microsoft.com/office/officeart/2018/5/layout/IconCircleLabelList"/>
    <dgm:cxn modelId="{11BE91F9-D99B-48F6-85EC-D3BFE086822F}" type="presParOf" srcId="{1A92AA92-A220-43BC-B162-092624298F34}" destId="{7FDDBBBF-BE14-4EDE-9504-00EF097CE04C}" srcOrd="2" destOrd="0" presId="urn:microsoft.com/office/officeart/2018/5/layout/IconCircleLabelList"/>
    <dgm:cxn modelId="{5B79935E-B5F5-47B8-ADFA-A32D89CFC9AF}" type="presParOf" srcId="{1A92AA92-A220-43BC-B162-092624298F34}" destId="{0C30F4F5-801F-4AB0-B8D6-68F2D1FC0950}" srcOrd="3" destOrd="0" presId="urn:microsoft.com/office/officeart/2018/5/layout/IconCircleLabelList"/>
    <dgm:cxn modelId="{64898E24-1E64-4322-97E4-9F95C7C8FD90}" type="presParOf" srcId="{B63C759E-65AF-40ED-A35E-E45DF3842617}" destId="{7B3C7352-7364-43C8-AA56-72B2A2995740}" srcOrd="3" destOrd="0" presId="urn:microsoft.com/office/officeart/2018/5/layout/IconCircleLabelList"/>
    <dgm:cxn modelId="{0CF1193E-BA8D-4D78-978A-854B95F1670E}" type="presParOf" srcId="{B63C759E-65AF-40ED-A35E-E45DF3842617}" destId="{A88792B8-8102-4D42-9E78-3E1EF3185CB5}" srcOrd="4" destOrd="0" presId="urn:microsoft.com/office/officeart/2018/5/layout/IconCircleLabelList"/>
    <dgm:cxn modelId="{0FD8AD65-855B-49AF-80E0-0C8CBDADFD13}" type="presParOf" srcId="{A88792B8-8102-4D42-9E78-3E1EF3185CB5}" destId="{6003C352-BB93-4015-8928-23DFE644EAAE}" srcOrd="0" destOrd="0" presId="urn:microsoft.com/office/officeart/2018/5/layout/IconCircleLabelList"/>
    <dgm:cxn modelId="{BA8B2AA9-4C7C-4982-9704-263FE48CA70B}" type="presParOf" srcId="{A88792B8-8102-4D42-9E78-3E1EF3185CB5}" destId="{A4C6849C-632C-42E1-BE87-C6D8DB65A3A4}" srcOrd="1" destOrd="0" presId="urn:microsoft.com/office/officeart/2018/5/layout/IconCircleLabelList"/>
    <dgm:cxn modelId="{AEDCE2B5-3549-4771-AD2A-5E0059376D8D}" type="presParOf" srcId="{A88792B8-8102-4D42-9E78-3E1EF3185CB5}" destId="{96FF7836-D972-4690-9168-80E7337FE05B}" srcOrd="2" destOrd="0" presId="urn:microsoft.com/office/officeart/2018/5/layout/IconCircleLabelList"/>
    <dgm:cxn modelId="{DBDB7F25-768A-4CC0-8B81-5F1F011EC03F}" type="presParOf" srcId="{A88792B8-8102-4D42-9E78-3E1EF3185CB5}" destId="{BBB462E0-2573-4739-9E54-DF389A051F09}" srcOrd="3" destOrd="0" presId="urn:microsoft.com/office/officeart/2018/5/layout/IconCircleLabelList"/>
    <dgm:cxn modelId="{8BAC4AC5-8F42-4C64-A176-B3F6AFE1649F}" type="presParOf" srcId="{B63C759E-65AF-40ED-A35E-E45DF3842617}" destId="{6CF023D5-A0E9-49AD-9A8F-4A8D63ED467A}" srcOrd="5" destOrd="0" presId="urn:microsoft.com/office/officeart/2018/5/layout/IconCircleLabelList"/>
    <dgm:cxn modelId="{6D3C3E00-A294-4669-BA42-6CB2DA614DC9}" type="presParOf" srcId="{B63C759E-65AF-40ED-A35E-E45DF3842617}" destId="{C4987A08-A418-4FEB-9BC5-10B8D577CDD2}" srcOrd="6" destOrd="0" presId="urn:microsoft.com/office/officeart/2018/5/layout/IconCircleLabelList"/>
    <dgm:cxn modelId="{8840FE64-223C-4477-BF19-B65FF8E9C075}" type="presParOf" srcId="{C4987A08-A418-4FEB-9BC5-10B8D577CDD2}" destId="{46DA5BDE-610A-4876-BEFF-E43226144397}" srcOrd="0" destOrd="0" presId="urn:microsoft.com/office/officeart/2018/5/layout/IconCircleLabelList"/>
    <dgm:cxn modelId="{86F92BB3-064A-4540-B3FC-94EBB86E71F2}" type="presParOf" srcId="{C4987A08-A418-4FEB-9BC5-10B8D577CDD2}" destId="{A1DAA711-7059-42FE-9F9E-8CC70089437C}" srcOrd="1" destOrd="0" presId="urn:microsoft.com/office/officeart/2018/5/layout/IconCircleLabelList"/>
    <dgm:cxn modelId="{53EF693D-6E1B-4A7A-837C-0C936071FFBF}" type="presParOf" srcId="{C4987A08-A418-4FEB-9BC5-10B8D577CDD2}" destId="{A0E8E513-4DD9-404B-9308-6027C24C7528}" srcOrd="2" destOrd="0" presId="urn:microsoft.com/office/officeart/2018/5/layout/IconCircleLabelList"/>
    <dgm:cxn modelId="{C828F70A-B646-48D2-B776-01FDD7F16A65}" type="presParOf" srcId="{C4987A08-A418-4FEB-9BC5-10B8D577CDD2}" destId="{6E36EF56-8EAC-40A9-B9F2-A7F2C13C986A}" srcOrd="3" destOrd="0" presId="urn:microsoft.com/office/officeart/2018/5/layout/IconCircleLabelList"/>
    <dgm:cxn modelId="{56413333-834C-4482-8120-49F65CFA95C4}" type="presParOf" srcId="{B63C759E-65AF-40ED-A35E-E45DF3842617}" destId="{EEC6BA7D-620E-4C8E-BB34-B5E15688E305}" srcOrd="7" destOrd="0" presId="urn:microsoft.com/office/officeart/2018/5/layout/IconCircleLabelList"/>
    <dgm:cxn modelId="{BC98B24D-43A3-45DC-BBD1-BD8BB638BFBC}" type="presParOf" srcId="{B63C759E-65AF-40ED-A35E-E45DF3842617}" destId="{8A576DEF-8A49-4919-AC6E-846FBCEA2F5D}" srcOrd="8" destOrd="0" presId="urn:microsoft.com/office/officeart/2018/5/layout/IconCircleLabelList"/>
    <dgm:cxn modelId="{A59546ED-C524-4576-B5DB-97B4B22AAAB1}" type="presParOf" srcId="{8A576DEF-8A49-4919-AC6E-846FBCEA2F5D}" destId="{2A98A0E5-E105-4978-916E-D6E975FD6246}" srcOrd="0" destOrd="0" presId="urn:microsoft.com/office/officeart/2018/5/layout/IconCircleLabelList"/>
    <dgm:cxn modelId="{B52B7C7B-4859-4F7A-BE9E-DAC1E6317D1D}" type="presParOf" srcId="{8A576DEF-8A49-4919-AC6E-846FBCEA2F5D}" destId="{6143609A-5E79-4B79-A26C-70F9F329ECDA}" srcOrd="1" destOrd="0" presId="urn:microsoft.com/office/officeart/2018/5/layout/IconCircleLabelList"/>
    <dgm:cxn modelId="{9EDB47AD-50D6-4E26-BD9B-5779942918DE}" type="presParOf" srcId="{8A576DEF-8A49-4919-AC6E-846FBCEA2F5D}" destId="{B354CCF1-6C5C-4C1A-8384-7A6CC7E0EA06}" srcOrd="2" destOrd="0" presId="urn:microsoft.com/office/officeart/2018/5/layout/IconCircleLabelList"/>
    <dgm:cxn modelId="{01A1DDE4-0219-417B-937F-BCABB0141897}" type="presParOf" srcId="{8A576DEF-8A49-4919-AC6E-846FBCEA2F5D}" destId="{1EB116A7-2ECC-4FC3-B4AF-55AD045755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EC811-5371-43A5-9DDB-915331EFC2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04B885-85A9-4395-A776-8F2E7D5D219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latin typeface="Avenir Next LT Pro"/>
            </a:rPr>
            <a:t> Modulaire</a:t>
          </a:r>
        </a:p>
      </dgm:t>
    </dgm:pt>
    <dgm:pt modelId="{76046D26-80AE-4BA5-99A3-BEE82CD6C727}" type="parTrans" cxnId="{D598BDE0-5C6B-470A-BB7E-B9E9448D7A92}">
      <dgm:prSet/>
      <dgm:spPr/>
    </dgm:pt>
    <dgm:pt modelId="{E4FAD8A7-AA40-4A96-B075-1AA30B9EC352}" type="sibTrans" cxnId="{D598BDE0-5C6B-470A-BB7E-B9E9448D7A92}">
      <dgm:prSet/>
      <dgm:spPr/>
      <dgm:t>
        <a:bodyPr/>
        <a:lstStyle/>
        <a:p>
          <a:endParaRPr lang="en-US"/>
        </a:p>
      </dgm:t>
    </dgm:pt>
    <dgm:pt modelId="{6749B942-332F-43EB-84CE-76945807B47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u="none" strike="noStrike" cap="all" baseline="0" noProof="0">
              <a:latin typeface="Avenir Next LT Pro"/>
            </a:rPr>
            <a:t> Serveur géré par le cloud</a:t>
          </a:r>
        </a:p>
      </dgm:t>
    </dgm:pt>
    <dgm:pt modelId="{14FD12D0-DA6C-4A01-9BED-20EDF13C1588}" type="parTrans" cxnId="{EBFC40C3-B560-4D25-A746-7A157E61A63B}">
      <dgm:prSet/>
      <dgm:spPr/>
    </dgm:pt>
    <dgm:pt modelId="{8A84E404-FA7A-4D78-9158-B12AA6D2324F}" type="sibTrans" cxnId="{EBFC40C3-B560-4D25-A746-7A157E61A63B}">
      <dgm:prSet/>
      <dgm:spPr/>
      <dgm:t>
        <a:bodyPr/>
        <a:lstStyle/>
        <a:p>
          <a:endParaRPr lang="en-US"/>
        </a:p>
      </dgm:t>
    </dgm:pt>
    <dgm:pt modelId="{F2D4339D-25B2-452A-8735-7655E7B0CB7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u="none" strike="noStrike" cap="all" baseline="0" noProof="0">
              <a:latin typeface="Avenir Next LT Pro"/>
            </a:rPr>
            <a:t> Event-Driven</a:t>
          </a:r>
        </a:p>
      </dgm:t>
    </dgm:pt>
    <dgm:pt modelId="{858FE074-3D90-46F8-8D4D-1013FE397521}" type="parTrans" cxnId="{02BEEB29-962D-4DDE-B872-A7703B8A9C7A}">
      <dgm:prSet/>
      <dgm:spPr/>
    </dgm:pt>
    <dgm:pt modelId="{6F59FDB7-4B38-44C4-871A-CFB7C6F8BAE7}" type="sibTrans" cxnId="{02BEEB29-962D-4DDE-B872-A7703B8A9C7A}">
      <dgm:prSet/>
      <dgm:spPr/>
      <dgm:t>
        <a:bodyPr/>
        <a:lstStyle/>
        <a:p>
          <a:endParaRPr lang="en-US"/>
        </a:p>
      </dgm:t>
    </dgm:pt>
    <dgm:pt modelId="{B427EFCB-515C-489A-A58B-91C8880BD30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u="none" strike="noStrike" cap="all" baseline="0" noProof="0">
              <a:latin typeface="Avenir Next LT Pro"/>
            </a:rPr>
            <a:t> Éphémère</a:t>
          </a:r>
        </a:p>
      </dgm:t>
    </dgm:pt>
    <dgm:pt modelId="{E26587AC-3D6F-4231-B706-1DD920EA9603}" type="parTrans" cxnId="{42F1B243-7C42-49C9-B2C1-AA4A0C15D1B2}">
      <dgm:prSet/>
      <dgm:spPr/>
    </dgm:pt>
    <dgm:pt modelId="{5ED31AE6-828E-4B5C-BBA4-18394021C7F9}" type="sibTrans" cxnId="{42F1B243-7C42-49C9-B2C1-AA4A0C15D1B2}">
      <dgm:prSet/>
      <dgm:spPr/>
      <dgm:t>
        <a:bodyPr/>
        <a:lstStyle/>
        <a:p>
          <a:endParaRPr lang="en-US"/>
        </a:p>
      </dgm:t>
    </dgm:pt>
    <dgm:pt modelId="{F3643583-DCC4-4FD4-BBCF-DAAC6CFA815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u="none" strike="noStrike" cap="all" baseline="0" noProof="0">
              <a:latin typeface="Avenir Next LT Pro"/>
            </a:rPr>
            <a:t> Stateless</a:t>
          </a:r>
        </a:p>
      </dgm:t>
    </dgm:pt>
    <dgm:pt modelId="{F9AA153C-2483-4B16-95C5-08889DF78E96}" type="parTrans" cxnId="{2D06DB3C-6147-4447-81C1-FC744F0F20D7}">
      <dgm:prSet/>
      <dgm:spPr/>
    </dgm:pt>
    <dgm:pt modelId="{C421363F-AECA-4351-9E32-719D50E503F6}" type="sibTrans" cxnId="{2D06DB3C-6147-4447-81C1-FC744F0F20D7}">
      <dgm:prSet/>
      <dgm:spPr/>
      <dgm:t>
        <a:bodyPr/>
        <a:lstStyle/>
        <a:p>
          <a:endParaRPr lang="en-US"/>
        </a:p>
      </dgm:t>
    </dgm:pt>
    <dgm:pt modelId="{5E6B53A2-AD5A-408D-A06D-953E08F461EA}" type="pres">
      <dgm:prSet presAssocID="{8F9EC811-5371-43A5-9DDB-915331EFC2BB}" presName="root" presStyleCnt="0">
        <dgm:presLayoutVars>
          <dgm:dir/>
          <dgm:resizeHandles val="exact"/>
        </dgm:presLayoutVars>
      </dgm:prSet>
      <dgm:spPr/>
    </dgm:pt>
    <dgm:pt modelId="{B01E8CBD-D9C9-49BC-8D6A-A5390AE2F50A}" type="pres">
      <dgm:prSet presAssocID="{D904B885-85A9-4395-A776-8F2E7D5D219A}" presName="compNode" presStyleCnt="0"/>
      <dgm:spPr/>
    </dgm:pt>
    <dgm:pt modelId="{C81C9A95-3D03-45FD-8465-32A5CAFC9041}" type="pres">
      <dgm:prSet presAssocID="{D904B885-85A9-4395-A776-8F2E7D5D219A}" presName="iconBgRect" presStyleLbl="bgShp" presStyleIdx="0" presStyleCnt="5"/>
      <dgm:spPr/>
    </dgm:pt>
    <dgm:pt modelId="{15191570-29CE-40EC-BAB7-4AA905E7F450}" type="pres">
      <dgm:prSet presAssocID="{D904B885-85A9-4395-A776-8F2E7D5D21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681660A-E6AA-4562-87F4-384593791AE7}" type="pres">
      <dgm:prSet presAssocID="{D904B885-85A9-4395-A776-8F2E7D5D219A}" presName="spaceRect" presStyleCnt="0"/>
      <dgm:spPr/>
    </dgm:pt>
    <dgm:pt modelId="{A43E4DF4-0E43-4469-AF50-7C4E236DEE35}" type="pres">
      <dgm:prSet presAssocID="{D904B885-85A9-4395-A776-8F2E7D5D219A}" presName="textRect" presStyleLbl="revTx" presStyleIdx="0" presStyleCnt="5">
        <dgm:presLayoutVars>
          <dgm:chMax val="1"/>
          <dgm:chPref val="1"/>
        </dgm:presLayoutVars>
      </dgm:prSet>
      <dgm:spPr/>
    </dgm:pt>
    <dgm:pt modelId="{68028ABC-8E66-4B97-88AD-3E4657934650}" type="pres">
      <dgm:prSet presAssocID="{E4FAD8A7-AA40-4A96-B075-1AA30B9EC352}" presName="sibTrans" presStyleCnt="0"/>
      <dgm:spPr/>
    </dgm:pt>
    <dgm:pt modelId="{5360B342-33BC-40B1-81FA-4753FB7A584A}" type="pres">
      <dgm:prSet presAssocID="{6749B942-332F-43EB-84CE-76945807B47B}" presName="compNode" presStyleCnt="0"/>
      <dgm:spPr/>
    </dgm:pt>
    <dgm:pt modelId="{0AEAE2A9-00CE-4B5F-A221-F265E42EB4FB}" type="pres">
      <dgm:prSet presAssocID="{6749B942-332F-43EB-84CE-76945807B47B}" presName="iconBgRect" presStyleLbl="bgShp" presStyleIdx="1" presStyleCnt="5"/>
      <dgm:spPr/>
    </dgm:pt>
    <dgm:pt modelId="{E8405B63-565F-4BC7-BB7C-C2A6D5B17017}" type="pres">
      <dgm:prSet presAssocID="{6749B942-332F-43EB-84CE-76945807B4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23D4789-311D-4797-BE7F-36F1A1EC78F2}" type="pres">
      <dgm:prSet presAssocID="{6749B942-332F-43EB-84CE-76945807B47B}" presName="spaceRect" presStyleCnt="0"/>
      <dgm:spPr/>
    </dgm:pt>
    <dgm:pt modelId="{5BAB3F02-8274-4E7A-98CE-1483B6058F23}" type="pres">
      <dgm:prSet presAssocID="{6749B942-332F-43EB-84CE-76945807B47B}" presName="textRect" presStyleLbl="revTx" presStyleIdx="1" presStyleCnt="5">
        <dgm:presLayoutVars>
          <dgm:chMax val="1"/>
          <dgm:chPref val="1"/>
        </dgm:presLayoutVars>
      </dgm:prSet>
      <dgm:spPr/>
    </dgm:pt>
    <dgm:pt modelId="{D77082AC-A02A-40B1-82B5-9AE3C3029595}" type="pres">
      <dgm:prSet presAssocID="{8A84E404-FA7A-4D78-9158-B12AA6D2324F}" presName="sibTrans" presStyleCnt="0"/>
      <dgm:spPr/>
    </dgm:pt>
    <dgm:pt modelId="{D3601084-E21F-485E-8D73-67AD5312258B}" type="pres">
      <dgm:prSet presAssocID="{F2D4339D-25B2-452A-8735-7655E7B0CB7C}" presName="compNode" presStyleCnt="0"/>
      <dgm:spPr/>
    </dgm:pt>
    <dgm:pt modelId="{EC0E3435-1235-461B-A889-C8D44A45C8F2}" type="pres">
      <dgm:prSet presAssocID="{F2D4339D-25B2-452A-8735-7655E7B0CB7C}" presName="iconBgRect" presStyleLbl="bgShp" presStyleIdx="2" presStyleCnt="5"/>
      <dgm:spPr/>
    </dgm:pt>
    <dgm:pt modelId="{7452C1DF-D35C-4D9F-8537-37534B40EE48}" type="pres">
      <dgm:prSet presAssocID="{F2D4339D-25B2-452A-8735-7655E7B0CB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F797D93E-4486-4F7C-A577-2289BB71EE96}" type="pres">
      <dgm:prSet presAssocID="{F2D4339D-25B2-452A-8735-7655E7B0CB7C}" presName="spaceRect" presStyleCnt="0"/>
      <dgm:spPr/>
    </dgm:pt>
    <dgm:pt modelId="{14B68E16-4A5E-4737-8383-1CA618144AB5}" type="pres">
      <dgm:prSet presAssocID="{F2D4339D-25B2-452A-8735-7655E7B0CB7C}" presName="textRect" presStyleLbl="revTx" presStyleIdx="2" presStyleCnt="5">
        <dgm:presLayoutVars>
          <dgm:chMax val="1"/>
          <dgm:chPref val="1"/>
        </dgm:presLayoutVars>
      </dgm:prSet>
      <dgm:spPr/>
    </dgm:pt>
    <dgm:pt modelId="{8D12E3FC-6139-4EB1-8E67-87483ABCDF62}" type="pres">
      <dgm:prSet presAssocID="{6F59FDB7-4B38-44C4-871A-CFB7C6F8BAE7}" presName="sibTrans" presStyleCnt="0"/>
      <dgm:spPr/>
    </dgm:pt>
    <dgm:pt modelId="{81A51E3F-2E0B-4373-AE12-54AAA5F851E2}" type="pres">
      <dgm:prSet presAssocID="{B427EFCB-515C-489A-A58B-91C8880BD304}" presName="compNode" presStyleCnt="0"/>
      <dgm:spPr/>
    </dgm:pt>
    <dgm:pt modelId="{3E1EEAF4-2FA6-410E-A86E-B7E645D42C99}" type="pres">
      <dgm:prSet presAssocID="{B427EFCB-515C-489A-A58B-91C8880BD304}" presName="iconBgRect" presStyleLbl="bgShp" presStyleIdx="3" presStyleCnt="5"/>
      <dgm:spPr/>
    </dgm:pt>
    <dgm:pt modelId="{779F8EC9-6E61-4AE0-843D-2171529A4BD5}" type="pres">
      <dgm:prSet presAssocID="{B427EFCB-515C-489A-A58B-91C8880BD3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468D81D-9ED1-42BE-8994-CFC66D1A0E35}" type="pres">
      <dgm:prSet presAssocID="{B427EFCB-515C-489A-A58B-91C8880BD304}" presName="spaceRect" presStyleCnt="0"/>
      <dgm:spPr/>
    </dgm:pt>
    <dgm:pt modelId="{AE242406-4E3B-4877-AEAE-52B1C1FCE883}" type="pres">
      <dgm:prSet presAssocID="{B427EFCB-515C-489A-A58B-91C8880BD304}" presName="textRect" presStyleLbl="revTx" presStyleIdx="3" presStyleCnt="5">
        <dgm:presLayoutVars>
          <dgm:chMax val="1"/>
          <dgm:chPref val="1"/>
        </dgm:presLayoutVars>
      </dgm:prSet>
      <dgm:spPr/>
    </dgm:pt>
    <dgm:pt modelId="{7D6C31F5-EB3C-49A9-A9AB-487B943B75A8}" type="pres">
      <dgm:prSet presAssocID="{5ED31AE6-828E-4B5C-BBA4-18394021C7F9}" presName="sibTrans" presStyleCnt="0"/>
      <dgm:spPr/>
    </dgm:pt>
    <dgm:pt modelId="{0D01EF54-89B6-49B4-B2F0-E7B3CEE472F1}" type="pres">
      <dgm:prSet presAssocID="{F3643583-DCC4-4FD4-BBCF-DAAC6CFA8154}" presName="compNode" presStyleCnt="0"/>
      <dgm:spPr/>
    </dgm:pt>
    <dgm:pt modelId="{826B3F09-C728-4BFA-A2A5-BB85D307358E}" type="pres">
      <dgm:prSet presAssocID="{F3643583-DCC4-4FD4-BBCF-DAAC6CFA8154}" presName="iconBgRect" presStyleLbl="bgShp" presStyleIdx="4" presStyleCnt="5"/>
      <dgm:spPr/>
    </dgm:pt>
    <dgm:pt modelId="{22DD9C17-4C91-40E2-9FA6-E590DC385895}" type="pres">
      <dgm:prSet presAssocID="{F3643583-DCC4-4FD4-BBCF-DAAC6CFA81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E1801CA-30CE-4446-AA4A-D7E243BA9294}" type="pres">
      <dgm:prSet presAssocID="{F3643583-DCC4-4FD4-BBCF-DAAC6CFA8154}" presName="spaceRect" presStyleCnt="0"/>
      <dgm:spPr/>
    </dgm:pt>
    <dgm:pt modelId="{D7A33C39-E740-4766-91C1-5327250C08B4}" type="pres">
      <dgm:prSet presAssocID="{F3643583-DCC4-4FD4-BBCF-DAAC6CFA81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BEEB29-962D-4DDE-B872-A7703B8A9C7A}" srcId="{8F9EC811-5371-43A5-9DDB-915331EFC2BB}" destId="{F2D4339D-25B2-452A-8735-7655E7B0CB7C}" srcOrd="2" destOrd="0" parTransId="{858FE074-3D90-46F8-8D4D-1013FE397521}" sibTransId="{6F59FDB7-4B38-44C4-871A-CFB7C6F8BAE7}"/>
    <dgm:cxn modelId="{2D06DB3C-6147-4447-81C1-FC744F0F20D7}" srcId="{8F9EC811-5371-43A5-9DDB-915331EFC2BB}" destId="{F3643583-DCC4-4FD4-BBCF-DAAC6CFA8154}" srcOrd="4" destOrd="0" parTransId="{F9AA153C-2483-4B16-95C5-08889DF78E96}" sibTransId="{C421363F-AECA-4351-9E32-719D50E503F6}"/>
    <dgm:cxn modelId="{42F1B243-7C42-49C9-B2C1-AA4A0C15D1B2}" srcId="{8F9EC811-5371-43A5-9DDB-915331EFC2BB}" destId="{B427EFCB-515C-489A-A58B-91C8880BD304}" srcOrd="3" destOrd="0" parTransId="{E26587AC-3D6F-4231-B706-1DD920EA9603}" sibTransId="{5ED31AE6-828E-4B5C-BBA4-18394021C7F9}"/>
    <dgm:cxn modelId="{DF4A3B6E-CD57-4CDE-AFF2-F01C40801517}" type="presOf" srcId="{8F9EC811-5371-43A5-9DDB-915331EFC2BB}" destId="{5E6B53A2-AD5A-408D-A06D-953E08F461EA}" srcOrd="0" destOrd="0" presId="urn:microsoft.com/office/officeart/2018/5/layout/IconCircleLabelList"/>
    <dgm:cxn modelId="{C341B750-440F-46CB-B7F4-C67993CB2C89}" type="presOf" srcId="{F2D4339D-25B2-452A-8735-7655E7B0CB7C}" destId="{14B68E16-4A5E-4737-8383-1CA618144AB5}" srcOrd="0" destOrd="0" presId="urn:microsoft.com/office/officeart/2018/5/layout/IconCircleLabelList"/>
    <dgm:cxn modelId="{06AD56B3-138E-4436-A730-F8C3B8425D2B}" type="presOf" srcId="{D904B885-85A9-4395-A776-8F2E7D5D219A}" destId="{A43E4DF4-0E43-4469-AF50-7C4E236DEE35}" srcOrd="0" destOrd="0" presId="urn:microsoft.com/office/officeart/2018/5/layout/IconCircleLabelList"/>
    <dgm:cxn modelId="{911DC9BE-943C-4A31-9349-B11C9690031C}" type="presOf" srcId="{F3643583-DCC4-4FD4-BBCF-DAAC6CFA8154}" destId="{D7A33C39-E740-4766-91C1-5327250C08B4}" srcOrd="0" destOrd="0" presId="urn:microsoft.com/office/officeart/2018/5/layout/IconCircleLabelList"/>
    <dgm:cxn modelId="{DEDD80C2-F2AB-42E0-BCBD-D7EDA47283F4}" type="presOf" srcId="{B427EFCB-515C-489A-A58B-91C8880BD304}" destId="{AE242406-4E3B-4877-AEAE-52B1C1FCE883}" srcOrd="0" destOrd="0" presId="urn:microsoft.com/office/officeart/2018/5/layout/IconCircleLabelList"/>
    <dgm:cxn modelId="{EBFC40C3-B560-4D25-A746-7A157E61A63B}" srcId="{8F9EC811-5371-43A5-9DDB-915331EFC2BB}" destId="{6749B942-332F-43EB-84CE-76945807B47B}" srcOrd="1" destOrd="0" parTransId="{14FD12D0-DA6C-4A01-9BED-20EDF13C1588}" sibTransId="{8A84E404-FA7A-4D78-9158-B12AA6D2324F}"/>
    <dgm:cxn modelId="{6CDFAFC9-9235-47E4-AB73-7EECF6010D52}" type="presOf" srcId="{6749B942-332F-43EB-84CE-76945807B47B}" destId="{5BAB3F02-8274-4E7A-98CE-1483B6058F23}" srcOrd="0" destOrd="0" presId="urn:microsoft.com/office/officeart/2018/5/layout/IconCircleLabelList"/>
    <dgm:cxn modelId="{D598BDE0-5C6B-470A-BB7E-B9E9448D7A92}" srcId="{8F9EC811-5371-43A5-9DDB-915331EFC2BB}" destId="{D904B885-85A9-4395-A776-8F2E7D5D219A}" srcOrd="0" destOrd="0" parTransId="{76046D26-80AE-4BA5-99A3-BEE82CD6C727}" sibTransId="{E4FAD8A7-AA40-4A96-B075-1AA30B9EC352}"/>
    <dgm:cxn modelId="{5BB72B11-EB1F-45FC-AC39-89AA8603EA8F}" type="presParOf" srcId="{5E6B53A2-AD5A-408D-A06D-953E08F461EA}" destId="{B01E8CBD-D9C9-49BC-8D6A-A5390AE2F50A}" srcOrd="0" destOrd="0" presId="urn:microsoft.com/office/officeart/2018/5/layout/IconCircleLabelList"/>
    <dgm:cxn modelId="{FB8CFEB5-57C6-46E4-AE8F-C4B83B920AA2}" type="presParOf" srcId="{B01E8CBD-D9C9-49BC-8D6A-A5390AE2F50A}" destId="{C81C9A95-3D03-45FD-8465-32A5CAFC9041}" srcOrd="0" destOrd="0" presId="urn:microsoft.com/office/officeart/2018/5/layout/IconCircleLabelList"/>
    <dgm:cxn modelId="{83880127-F197-4831-8627-CA48B57966B5}" type="presParOf" srcId="{B01E8CBD-D9C9-49BC-8D6A-A5390AE2F50A}" destId="{15191570-29CE-40EC-BAB7-4AA905E7F450}" srcOrd="1" destOrd="0" presId="urn:microsoft.com/office/officeart/2018/5/layout/IconCircleLabelList"/>
    <dgm:cxn modelId="{2C563B5C-2DE7-4EC7-BCF8-086237AA3881}" type="presParOf" srcId="{B01E8CBD-D9C9-49BC-8D6A-A5390AE2F50A}" destId="{1681660A-E6AA-4562-87F4-384593791AE7}" srcOrd="2" destOrd="0" presId="urn:microsoft.com/office/officeart/2018/5/layout/IconCircleLabelList"/>
    <dgm:cxn modelId="{60BB88A3-2939-4239-8606-A31A61DFA440}" type="presParOf" srcId="{B01E8CBD-D9C9-49BC-8D6A-A5390AE2F50A}" destId="{A43E4DF4-0E43-4469-AF50-7C4E236DEE35}" srcOrd="3" destOrd="0" presId="urn:microsoft.com/office/officeart/2018/5/layout/IconCircleLabelList"/>
    <dgm:cxn modelId="{C003854D-CA54-47B1-B7F6-C17892C554D9}" type="presParOf" srcId="{5E6B53A2-AD5A-408D-A06D-953E08F461EA}" destId="{68028ABC-8E66-4B97-88AD-3E4657934650}" srcOrd="1" destOrd="0" presId="urn:microsoft.com/office/officeart/2018/5/layout/IconCircleLabelList"/>
    <dgm:cxn modelId="{AA951DC2-8E50-4FC8-AF6C-8C2CAD554BAA}" type="presParOf" srcId="{5E6B53A2-AD5A-408D-A06D-953E08F461EA}" destId="{5360B342-33BC-40B1-81FA-4753FB7A584A}" srcOrd="2" destOrd="0" presId="urn:microsoft.com/office/officeart/2018/5/layout/IconCircleLabelList"/>
    <dgm:cxn modelId="{4C3CB812-BF9A-4384-AFB2-307E27D4372C}" type="presParOf" srcId="{5360B342-33BC-40B1-81FA-4753FB7A584A}" destId="{0AEAE2A9-00CE-4B5F-A221-F265E42EB4FB}" srcOrd="0" destOrd="0" presId="urn:microsoft.com/office/officeart/2018/5/layout/IconCircleLabelList"/>
    <dgm:cxn modelId="{C3123D73-530C-4E89-A7A9-7C1A60FB7BDF}" type="presParOf" srcId="{5360B342-33BC-40B1-81FA-4753FB7A584A}" destId="{E8405B63-565F-4BC7-BB7C-C2A6D5B17017}" srcOrd="1" destOrd="0" presId="urn:microsoft.com/office/officeart/2018/5/layout/IconCircleLabelList"/>
    <dgm:cxn modelId="{CE5BB3DE-62A7-4F1E-8BA9-CEA60CE43E9F}" type="presParOf" srcId="{5360B342-33BC-40B1-81FA-4753FB7A584A}" destId="{923D4789-311D-4797-BE7F-36F1A1EC78F2}" srcOrd="2" destOrd="0" presId="urn:microsoft.com/office/officeart/2018/5/layout/IconCircleLabelList"/>
    <dgm:cxn modelId="{FBEE5DBC-A177-446D-BD9B-25604F257358}" type="presParOf" srcId="{5360B342-33BC-40B1-81FA-4753FB7A584A}" destId="{5BAB3F02-8274-4E7A-98CE-1483B6058F23}" srcOrd="3" destOrd="0" presId="urn:microsoft.com/office/officeart/2018/5/layout/IconCircleLabelList"/>
    <dgm:cxn modelId="{51E22EC6-4706-47BE-B5B7-E1CE07FE9757}" type="presParOf" srcId="{5E6B53A2-AD5A-408D-A06D-953E08F461EA}" destId="{D77082AC-A02A-40B1-82B5-9AE3C3029595}" srcOrd="3" destOrd="0" presId="urn:microsoft.com/office/officeart/2018/5/layout/IconCircleLabelList"/>
    <dgm:cxn modelId="{10FC6444-6D1C-41B7-BCBD-7389755003E0}" type="presParOf" srcId="{5E6B53A2-AD5A-408D-A06D-953E08F461EA}" destId="{D3601084-E21F-485E-8D73-67AD5312258B}" srcOrd="4" destOrd="0" presId="urn:microsoft.com/office/officeart/2018/5/layout/IconCircleLabelList"/>
    <dgm:cxn modelId="{6B107090-33F0-4EC8-B877-3CABD6C296B1}" type="presParOf" srcId="{D3601084-E21F-485E-8D73-67AD5312258B}" destId="{EC0E3435-1235-461B-A889-C8D44A45C8F2}" srcOrd="0" destOrd="0" presId="urn:microsoft.com/office/officeart/2018/5/layout/IconCircleLabelList"/>
    <dgm:cxn modelId="{7662E2CA-E6F4-496F-A1B3-B971DFA7FC36}" type="presParOf" srcId="{D3601084-E21F-485E-8D73-67AD5312258B}" destId="{7452C1DF-D35C-4D9F-8537-37534B40EE48}" srcOrd="1" destOrd="0" presId="urn:microsoft.com/office/officeart/2018/5/layout/IconCircleLabelList"/>
    <dgm:cxn modelId="{B8352887-A85B-4765-8A4D-5EFA660C2845}" type="presParOf" srcId="{D3601084-E21F-485E-8D73-67AD5312258B}" destId="{F797D93E-4486-4F7C-A577-2289BB71EE96}" srcOrd="2" destOrd="0" presId="urn:microsoft.com/office/officeart/2018/5/layout/IconCircleLabelList"/>
    <dgm:cxn modelId="{A8F53D32-891F-4E5E-8F44-65F2AF27F5E9}" type="presParOf" srcId="{D3601084-E21F-485E-8D73-67AD5312258B}" destId="{14B68E16-4A5E-4737-8383-1CA618144AB5}" srcOrd="3" destOrd="0" presId="urn:microsoft.com/office/officeart/2018/5/layout/IconCircleLabelList"/>
    <dgm:cxn modelId="{0B805443-1F09-47A7-A612-3EF8458AB524}" type="presParOf" srcId="{5E6B53A2-AD5A-408D-A06D-953E08F461EA}" destId="{8D12E3FC-6139-4EB1-8E67-87483ABCDF62}" srcOrd="5" destOrd="0" presId="urn:microsoft.com/office/officeart/2018/5/layout/IconCircleLabelList"/>
    <dgm:cxn modelId="{C7D0882F-B783-4A74-9F44-411B8265F4F8}" type="presParOf" srcId="{5E6B53A2-AD5A-408D-A06D-953E08F461EA}" destId="{81A51E3F-2E0B-4373-AE12-54AAA5F851E2}" srcOrd="6" destOrd="0" presId="urn:microsoft.com/office/officeart/2018/5/layout/IconCircleLabelList"/>
    <dgm:cxn modelId="{BAA63659-A21C-4E10-BAF4-1B5096AA4A62}" type="presParOf" srcId="{81A51E3F-2E0B-4373-AE12-54AAA5F851E2}" destId="{3E1EEAF4-2FA6-410E-A86E-B7E645D42C99}" srcOrd="0" destOrd="0" presId="urn:microsoft.com/office/officeart/2018/5/layout/IconCircleLabelList"/>
    <dgm:cxn modelId="{BA6F3EE2-5D72-4AB4-8D23-ADAE37BF974C}" type="presParOf" srcId="{81A51E3F-2E0B-4373-AE12-54AAA5F851E2}" destId="{779F8EC9-6E61-4AE0-843D-2171529A4BD5}" srcOrd="1" destOrd="0" presId="urn:microsoft.com/office/officeart/2018/5/layout/IconCircleLabelList"/>
    <dgm:cxn modelId="{5A1163B3-8488-4E0C-BB27-4F63266129C3}" type="presParOf" srcId="{81A51E3F-2E0B-4373-AE12-54AAA5F851E2}" destId="{B468D81D-9ED1-42BE-8994-CFC66D1A0E35}" srcOrd="2" destOrd="0" presId="urn:microsoft.com/office/officeart/2018/5/layout/IconCircleLabelList"/>
    <dgm:cxn modelId="{47B520B3-2655-4C40-886F-5E8E998B456A}" type="presParOf" srcId="{81A51E3F-2E0B-4373-AE12-54AAA5F851E2}" destId="{AE242406-4E3B-4877-AEAE-52B1C1FCE883}" srcOrd="3" destOrd="0" presId="urn:microsoft.com/office/officeart/2018/5/layout/IconCircleLabelList"/>
    <dgm:cxn modelId="{F1B32C1F-66C2-4C84-AEE3-FBC128F93BBA}" type="presParOf" srcId="{5E6B53A2-AD5A-408D-A06D-953E08F461EA}" destId="{7D6C31F5-EB3C-49A9-A9AB-487B943B75A8}" srcOrd="7" destOrd="0" presId="urn:microsoft.com/office/officeart/2018/5/layout/IconCircleLabelList"/>
    <dgm:cxn modelId="{1BF664AF-112E-4F21-877C-8D086BFDEDDB}" type="presParOf" srcId="{5E6B53A2-AD5A-408D-A06D-953E08F461EA}" destId="{0D01EF54-89B6-49B4-B2F0-E7B3CEE472F1}" srcOrd="8" destOrd="0" presId="urn:microsoft.com/office/officeart/2018/5/layout/IconCircleLabelList"/>
    <dgm:cxn modelId="{2E76AE00-3CFB-465F-AB4E-069B61EBC664}" type="presParOf" srcId="{0D01EF54-89B6-49B4-B2F0-E7B3CEE472F1}" destId="{826B3F09-C728-4BFA-A2A5-BB85D307358E}" srcOrd="0" destOrd="0" presId="urn:microsoft.com/office/officeart/2018/5/layout/IconCircleLabelList"/>
    <dgm:cxn modelId="{919BF67C-60B7-4825-A5FB-D6FF4CEF2AC1}" type="presParOf" srcId="{0D01EF54-89B6-49B4-B2F0-E7B3CEE472F1}" destId="{22DD9C17-4C91-40E2-9FA6-E590DC385895}" srcOrd="1" destOrd="0" presId="urn:microsoft.com/office/officeart/2018/5/layout/IconCircleLabelList"/>
    <dgm:cxn modelId="{5BEB022B-58BF-4126-9470-122350F25790}" type="presParOf" srcId="{0D01EF54-89B6-49B4-B2F0-E7B3CEE472F1}" destId="{AE1801CA-30CE-4446-AA4A-D7E243BA9294}" srcOrd="2" destOrd="0" presId="urn:microsoft.com/office/officeart/2018/5/layout/IconCircleLabelList"/>
    <dgm:cxn modelId="{69BB208B-068A-43F0-A907-81A6BF07BC60}" type="presParOf" srcId="{0D01EF54-89B6-49B4-B2F0-E7B3CEE472F1}" destId="{D7A33C39-E740-4766-91C1-5327250C08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B3C5FF-EC23-48AE-B0A7-5961C83AB1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70E412-C1A3-4322-8E4C-0CB9805C5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Containerisées</a:t>
          </a:r>
          <a:endParaRPr lang="en-US"/>
        </a:p>
      </dgm:t>
    </dgm:pt>
    <dgm:pt modelId="{5846D963-C8D5-4800-AF77-0622D5A13EAE}" type="parTrans" cxnId="{F2763E19-29C0-46EB-8388-51E8E2D72457}">
      <dgm:prSet/>
      <dgm:spPr/>
      <dgm:t>
        <a:bodyPr/>
        <a:lstStyle/>
        <a:p>
          <a:endParaRPr lang="en-US"/>
        </a:p>
      </dgm:t>
    </dgm:pt>
    <dgm:pt modelId="{1564D068-C699-4EE0-907F-9ED1E090994F}" type="sibTrans" cxnId="{F2763E19-29C0-46EB-8388-51E8E2D72457}">
      <dgm:prSet/>
      <dgm:spPr/>
      <dgm:t>
        <a:bodyPr/>
        <a:lstStyle/>
        <a:p>
          <a:endParaRPr lang="en-US"/>
        </a:p>
      </dgm:t>
    </dgm:pt>
    <dgm:pt modelId="{5C9F7F65-74B3-40B9-AACE-EB9B835B4E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Existent le temps du Run</a:t>
          </a:r>
          <a:endParaRPr lang="en-US"/>
        </a:p>
      </dgm:t>
    </dgm:pt>
    <dgm:pt modelId="{8BBB13D3-6838-4C2C-B54F-BBBF2CE081DC}" type="parTrans" cxnId="{CCD05EE8-6D7C-4C69-A715-30CF733E62C3}">
      <dgm:prSet/>
      <dgm:spPr/>
      <dgm:t>
        <a:bodyPr/>
        <a:lstStyle/>
        <a:p>
          <a:endParaRPr lang="en-US"/>
        </a:p>
      </dgm:t>
    </dgm:pt>
    <dgm:pt modelId="{E9D05540-BD2B-40E5-BA41-5D7D109D095A}" type="sibTrans" cxnId="{CCD05EE8-6D7C-4C69-A715-30CF733E62C3}">
      <dgm:prSet/>
      <dgm:spPr/>
      <dgm:t>
        <a:bodyPr/>
        <a:lstStyle/>
        <a:p>
          <a:endParaRPr lang="en-US"/>
        </a:p>
      </dgm:t>
    </dgm:pt>
    <dgm:pt modelId="{D24D3F0E-7F27-4B0A-B1F1-A3DDD1F70E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Scalables</a:t>
          </a:r>
          <a:endParaRPr lang="en-US"/>
        </a:p>
      </dgm:t>
    </dgm:pt>
    <dgm:pt modelId="{B8CA631B-D7D1-4909-910B-4808C85A7411}" type="parTrans" cxnId="{21D8CAFF-BCDE-46B6-9382-4BBB16EBE232}">
      <dgm:prSet/>
      <dgm:spPr/>
      <dgm:t>
        <a:bodyPr/>
        <a:lstStyle/>
        <a:p>
          <a:endParaRPr lang="en-US"/>
        </a:p>
      </dgm:t>
    </dgm:pt>
    <dgm:pt modelId="{74C86831-56D6-4BBF-B723-78F3BA360B48}" type="sibTrans" cxnId="{21D8CAFF-BCDE-46B6-9382-4BBB16EBE232}">
      <dgm:prSet/>
      <dgm:spPr/>
      <dgm:t>
        <a:bodyPr/>
        <a:lstStyle/>
        <a:p>
          <a:endParaRPr lang="en-US"/>
        </a:p>
      </dgm:t>
    </dgm:pt>
    <dgm:pt modelId="{CAFCA22B-1E95-4C97-98C7-D2D948512DA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latin typeface="Avenir Next LT Pro"/>
            </a:rPr>
            <a:t>Séquences</a:t>
          </a:r>
        </a:p>
      </dgm:t>
    </dgm:pt>
    <dgm:pt modelId="{67DABC32-6490-4583-BDEF-04098810FA63}" type="parTrans" cxnId="{6238885F-9625-4204-8295-FBD2E9C6B6AC}">
      <dgm:prSet/>
      <dgm:spPr/>
    </dgm:pt>
    <dgm:pt modelId="{89B13176-0D83-4C22-A6AC-C401EB6F8F21}" type="sibTrans" cxnId="{6238885F-9625-4204-8295-FBD2E9C6B6AC}">
      <dgm:prSet/>
      <dgm:spPr/>
      <dgm:t>
        <a:bodyPr/>
        <a:lstStyle/>
        <a:p>
          <a:endParaRPr lang="fr-FR"/>
        </a:p>
      </dgm:t>
    </dgm:pt>
    <dgm:pt modelId="{5DD0E5B4-1470-49A3-B04E-4C0D3B52193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latin typeface="Avenir Next LT Pro"/>
            </a:rPr>
            <a:t>Triggers</a:t>
          </a:r>
        </a:p>
      </dgm:t>
    </dgm:pt>
    <dgm:pt modelId="{D1CC6B12-4ED2-4679-8868-71ADE3C0926D}" type="parTrans" cxnId="{79DA65B1-FEA9-42FC-946D-8BFED1B99BCC}">
      <dgm:prSet/>
      <dgm:spPr/>
    </dgm:pt>
    <dgm:pt modelId="{88823161-E377-4D07-8364-48DBE0FDCE0E}" type="sibTrans" cxnId="{79DA65B1-FEA9-42FC-946D-8BFED1B99BCC}">
      <dgm:prSet/>
      <dgm:spPr/>
    </dgm:pt>
    <dgm:pt modelId="{16DEA06D-CCF6-495D-B9A9-EC4A293C21D2}" type="pres">
      <dgm:prSet presAssocID="{7CB3C5FF-EC23-48AE-B0A7-5961C83AB166}" presName="root" presStyleCnt="0">
        <dgm:presLayoutVars>
          <dgm:dir/>
          <dgm:resizeHandles val="exact"/>
        </dgm:presLayoutVars>
      </dgm:prSet>
      <dgm:spPr/>
    </dgm:pt>
    <dgm:pt modelId="{9B8FFA9E-84F9-4F10-8BF1-8F8073AC4086}" type="pres">
      <dgm:prSet presAssocID="{1970E412-C1A3-4322-8E4C-0CB9805C5113}" presName="compNode" presStyleCnt="0"/>
      <dgm:spPr/>
    </dgm:pt>
    <dgm:pt modelId="{79DE2E76-C031-44AA-B408-03BF6949F2C4}" type="pres">
      <dgm:prSet presAssocID="{1970E412-C1A3-4322-8E4C-0CB9805C5113}" presName="iconBgRect" presStyleLbl="bgShp" presStyleIdx="0" presStyleCnt="5"/>
      <dgm:spPr/>
    </dgm:pt>
    <dgm:pt modelId="{9633AB27-E1AC-4FC9-846D-75268C572C46}" type="pres">
      <dgm:prSet presAssocID="{1970E412-C1A3-4322-8E4C-0CB9805C51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C9E51D1-7ABC-4878-916C-B880110C4C6A}" type="pres">
      <dgm:prSet presAssocID="{1970E412-C1A3-4322-8E4C-0CB9805C5113}" presName="spaceRect" presStyleCnt="0"/>
      <dgm:spPr/>
    </dgm:pt>
    <dgm:pt modelId="{27B1594C-2ACB-40DB-A499-0C104D3DDE2B}" type="pres">
      <dgm:prSet presAssocID="{1970E412-C1A3-4322-8E4C-0CB9805C5113}" presName="textRect" presStyleLbl="revTx" presStyleIdx="0" presStyleCnt="5">
        <dgm:presLayoutVars>
          <dgm:chMax val="1"/>
          <dgm:chPref val="1"/>
        </dgm:presLayoutVars>
      </dgm:prSet>
      <dgm:spPr/>
    </dgm:pt>
    <dgm:pt modelId="{0C1D5F5B-5773-4AFE-AC1B-03A79BB6B16C}" type="pres">
      <dgm:prSet presAssocID="{1564D068-C699-4EE0-907F-9ED1E090994F}" presName="sibTrans" presStyleCnt="0"/>
      <dgm:spPr/>
    </dgm:pt>
    <dgm:pt modelId="{D97E7CD8-4840-4FB1-9264-146D476E543D}" type="pres">
      <dgm:prSet presAssocID="{5C9F7F65-74B3-40B9-AACE-EB9B835B4EEB}" presName="compNode" presStyleCnt="0"/>
      <dgm:spPr/>
    </dgm:pt>
    <dgm:pt modelId="{E4B73821-E0BD-4945-B8B2-C5355392B4DE}" type="pres">
      <dgm:prSet presAssocID="{5C9F7F65-74B3-40B9-AACE-EB9B835B4EEB}" presName="iconBgRect" presStyleLbl="bgShp" presStyleIdx="1" presStyleCnt="5"/>
      <dgm:spPr/>
    </dgm:pt>
    <dgm:pt modelId="{414274FA-FE66-4487-8ED1-CD6E62E98A3D}" type="pres">
      <dgm:prSet presAssocID="{5C9F7F65-74B3-40B9-AACE-EB9B835B4E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21DED79-7869-43EE-AAEF-85AB83B3C649}" type="pres">
      <dgm:prSet presAssocID="{5C9F7F65-74B3-40B9-AACE-EB9B835B4EEB}" presName="spaceRect" presStyleCnt="0"/>
      <dgm:spPr/>
    </dgm:pt>
    <dgm:pt modelId="{3F388C58-7156-44B8-B313-3E2335195CD1}" type="pres">
      <dgm:prSet presAssocID="{5C9F7F65-74B3-40B9-AACE-EB9B835B4EEB}" presName="textRect" presStyleLbl="revTx" presStyleIdx="1" presStyleCnt="5">
        <dgm:presLayoutVars>
          <dgm:chMax val="1"/>
          <dgm:chPref val="1"/>
        </dgm:presLayoutVars>
      </dgm:prSet>
      <dgm:spPr/>
    </dgm:pt>
    <dgm:pt modelId="{9F26B161-9C4A-4E74-8B60-429DC573557C}" type="pres">
      <dgm:prSet presAssocID="{E9D05540-BD2B-40E5-BA41-5D7D109D095A}" presName="sibTrans" presStyleCnt="0"/>
      <dgm:spPr/>
    </dgm:pt>
    <dgm:pt modelId="{1A24AEE1-F8F4-4691-9B75-B9AE872FD874}" type="pres">
      <dgm:prSet presAssocID="{D24D3F0E-7F27-4B0A-B1F1-A3DDD1F70E6C}" presName="compNode" presStyleCnt="0"/>
      <dgm:spPr/>
    </dgm:pt>
    <dgm:pt modelId="{544EF937-A8F8-412A-9F87-9051F4857176}" type="pres">
      <dgm:prSet presAssocID="{D24D3F0E-7F27-4B0A-B1F1-A3DDD1F70E6C}" presName="iconBgRect" presStyleLbl="bgShp" presStyleIdx="2" presStyleCnt="5"/>
      <dgm:spPr/>
    </dgm:pt>
    <dgm:pt modelId="{91A4AA5C-9729-4894-95EA-D44D621AFCA4}" type="pres">
      <dgm:prSet presAssocID="{D24D3F0E-7F27-4B0A-B1F1-A3DDD1F70E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9C8AA83B-1B58-4D73-BCC6-C1B17989AB06}" type="pres">
      <dgm:prSet presAssocID="{D24D3F0E-7F27-4B0A-B1F1-A3DDD1F70E6C}" presName="spaceRect" presStyleCnt="0"/>
      <dgm:spPr/>
    </dgm:pt>
    <dgm:pt modelId="{0A2639D7-7CE4-49F0-800C-5F676B5FCC9C}" type="pres">
      <dgm:prSet presAssocID="{D24D3F0E-7F27-4B0A-B1F1-A3DDD1F70E6C}" presName="textRect" presStyleLbl="revTx" presStyleIdx="2" presStyleCnt="5">
        <dgm:presLayoutVars>
          <dgm:chMax val="1"/>
          <dgm:chPref val="1"/>
        </dgm:presLayoutVars>
      </dgm:prSet>
      <dgm:spPr/>
    </dgm:pt>
    <dgm:pt modelId="{569C28D7-55DD-4694-8AB2-1C40E49CECF0}" type="pres">
      <dgm:prSet presAssocID="{74C86831-56D6-4BBF-B723-78F3BA360B48}" presName="sibTrans" presStyleCnt="0"/>
      <dgm:spPr/>
    </dgm:pt>
    <dgm:pt modelId="{01DE743C-95A7-4FD0-8DE1-6818FBF3A8CD}" type="pres">
      <dgm:prSet presAssocID="{CAFCA22B-1E95-4C97-98C7-D2D948512DAE}" presName="compNode" presStyleCnt="0"/>
      <dgm:spPr/>
    </dgm:pt>
    <dgm:pt modelId="{8E5D00EA-DC35-42AE-AB53-8309FB96049F}" type="pres">
      <dgm:prSet presAssocID="{CAFCA22B-1E95-4C97-98C7-D2D948512DAE}" presName="iconBgRect" presStyleLbl="bgShp" presStyleIdx="3" presStyleCnt="5"/>
      <dgm:spPr/>
    </dgm:pt>
    <dgm:pt modelId="{1E40449A-E327-4674-A9E1-CC223244E12F}" type="pres">
      <dgm:prSet presAssocID="{CAFCA22B-1E95-4C97-98C7-D2D948512D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8EAE8D7D-7261-4B3C-9F0B-3DAC1E8AEFE7}" type="pres">
      <dgm:prSet presAssocID="{CAFCA22B-1E95-4C97-98C7-D2D948512DAE}" presName="spaceRect" presStyleCnt="0"/>
      <dgm:spPr/>
    </dgm:pt>
    <dgm:pt modelId="{DCBE3C30-C056-4014-95C7-54C843C2B261}" type="pres">
      <dgm:prSet presAssocID="{CAFCA22B-1E95-4C97-98C7-D2D948512DAE}" presName="textRect" presStyleLbl="revTx" presStyleIdx="3" presStyleCnt="5">
        <dgm:presLayoutVars>
          <dgm:chMax val="1"/>
          <dgm:chPref val="1"/>
        </dgm:presLayoutVars>
      </dgm:prSet>
      <dgm:spPr/>
    </dgm:pt>
    <dgm:pt modelId="{2A043119-A8E3-4111-9E0C-EBB503EBCF9B}" type="pres">
      <dgm:prSet presAssocID="{89B13176-0D83-4C22-A6AC-C401EB6F8F21}" presName="sibTrans" presStyleCnt="0"/>
      <dgm:spPr/>
    </dgm:pt>
    <dgm:pt modelId="{7D44FD29-9692-4853-9ACA-D0C464701A4E}" type="pres">
      <dgm:prSet presAssocID="{5DD0E5B4-1470-49A3-B04E-4C0D3B52193C}" presName="compNode" presStyleCnt="0"/>
      <dgm:spPr/>
    </dgm:pt>
    <dgm:pt modelId="{7FA110F6-AB9D-4D9A-8BAE-82FE9A1059CF}" type="pres">
      <dgm:prSet presAssocID="{5DD0E5B4-1470-49A3-B04E-4C0D3B52193C}" presName="iconBgRect" presStyleLbl="bgShp" presStyleIdx="4" presStyleCnt="5"/>
      <dgm:spPr/>
    </dgm:pt>
    <dgm:pt modelId="{5F5FCF0D-6D04-47F9-8312-08624483E364}" type="pres">
      <dgm:prSet presAssocID="{5DD0E5B4-1470-49A3-B04E-4C0D3B5219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 et engrenage"/>
        </a:ext>
      </dgm:extLst>
    </dgm:pt>
    <dgm:pt modelId="{5B2F774F-C90F-4DD4-9BA6-9CAABB098631}" type="pres">
      <dgm:prSet presAssocID="{5DD0E5B4-1470-49A3-B04E-4C0D3B52193C}" presName="spaceRect" presStyleCnt="0"/>
      <dgm:spPr/>
    </dgm:pt>
    <dgm:pt modelId="{2877E721-5328-42D4-8E00-45B9263ED4E6}" type="pres">
      <dgm:prSet presAssocID="{5DD0E5B4-1470-49A3-B04E-4C0D3B52193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67B1500-86E8-48CB-A93E-8AD756AC0870}" type="presOf" srcId="{5DD0E5B4-1470-49A3-B04E-4C0D3B52193C}" destId="{2877E721-5328-42D4-8E00-45B9263ED4E6}" srcOrd="0" destOrd="0" presId="urn:microsoft.com/office/officeart/2018/5/layout/IconCircleLabelList"/>
    <dgm:cxn modelId="{B5288504-E43E-405E-8A7A-3006B2978364}" type="presOf" srcId="{1970E412-C1A3-4322-8E4C-0CB9805C5113}" destId="{27B1594C-2ACB-40DB-A499-0C104D3DDE2B}" srcOrd="0" destOrd="0" presId="urn:microsoft.com/office/officeart/2018/5/layout/IconCircleLabelList"/>
    <dgm:cxn modelId="{D39D1105-93C2-416F-903B-40B680CA2776}" type="presOf" srcId="{7CB3C5FF-EC23-48AE-B0A7-5961C83AB166}" destId="{16DEA06D-CCF6-495D-B9A9-EC4A293C21D2}" srcOrd="0" destOrd="0" presId="urn:microsoft.com/office/officeart/2018/5/layout/IconCircleLabelList"/>
    <dgm:cxn modelId="{F2763E19-29C0-46EB-8388-51E8E2D72457}" srcId="{7CB3C5FF-EC23-48AE-B0A7-5961C83AB166}" destId="{1970E412-C1A3-4322-8E4C-0CB9805C5113}" srcOrd="0" destOrd="0" parTransId="{5846D963-C8D5-4800-AF77-0622D5A13EAE}" sibTransId="{1564D068-C699-4EE0-907F-9ED1E090994F}"/>
    <dgm:cxn modelId="{A5D2A12C-D298-42C0-9BB9-DC10BFE8607C}" type="presOf" srcId="{D24D3F0E-7F27-4B0A-B1F1-A3DDD1F70E6C}" destId="{0A2639D7-7CE4-49F0-800C-5F676B5FCC9C}" srcOrd="0" destOrd="0" presId="urn:microsoft.com/office/officeart/2018/5/layout/IconCircleLabelList"/>
    <dgm:cxn modelId="{6238885F-9625-4204-8295-FBD2E9C6B6AC}" srcId="{7CB3C5FF-EC23-48AE-B0A7-5961C83AB166}" destId="{CAFCA22B-1E95-4C97-98C7-D2D948512DAE}" srcOrd="3" destOrd="0" parTransId="{67DABC32-6490-4583-BDEF-04098810FA63}" sibTransId="{89B13176-0D83-4C22-A6AC-C401EB6F8F21}"/>
    <dgm:cxn modelId="{C24F9C88-541A-42DD-95AA-1C72038AFA16}" type="presOf" srcId="{CAFCA22B-1E95-4C97-98C7-D2D948512DAE}" destId="{DCBE3C30-C056-4014-95C7-54C843C2B261}" srcOrd="0" destOrd="0" presId="urn:microsoft.com/office/officeart/2018/5/layout/IconCircleLabelList"/>
    <dgm:cxn modelId="{79DA65B1-FEA9-42FC-946D-8BFED1B99BCC}" srcId="{7CB3C5FF-EC23-48AE-B0A7-5961C83AB166}" destId="{5DD0E5B4-1470-49A3-B04E-4C0D3B52193C}" srcOrd="4" destOrd="0" parTransId="{D1CC6B12-4ED2-4679-8868-71ADE3C0926D}" sibTransId="{88823161-E377-4D07-8364-48DBE0FDCE0E}"/>
    <dgm:cxn modelId="{DE967BB8-B0CA-437A-A7A9-46A604F2E11E}" type="presOf" srcId="{5C9F7F65-74B3-40B9-AACE-EB9B835B4EEB}" destId="{3F388C58-7156-44B8-B313-3E2335195CD1}" srcOrd="0" destOrd="0" presId="urn:microsoft.com/office/officeart/2018/5/layout/IconCircleLabelList"/>
    <dgm:cxn modelId="{CCD05EE8-6D7C-4C69-A715-30CF733E62C3}" srcId="{7CB3C5FF-EC23-48AE-B0A7-5961C83AB166}" destId="{5C9F7F65-74B3-40B9-AACE-EB9B835B4EEB}" srcOrd="1" destOrd="0" parTransId="{8BBB13D3-6838-4C2C-B54F-BBBF2CE081DC}" sibTransId="{E9D05540-BD2B-40E5-BA41-5D7D109D095A}"/>
    <dgm:cxn modelId="{21D8CAFF-BCDE-46B6-9382-4BBB16EBE232}" srcId="{7CB3C5FF-EC23-48AE-B0A7-5961C83AB166}" destId="{D24D3F0E-7F27-4B0A-B1F1-A3DDD1F70E6C}" srcOrd="2" destOrd="0" parTransId="{B8CA631B-D7D1-4909-910B-4808C85A7411}" sibTransId="{74C86831-56D6-4BBF-B723-78F3BA360B48}"/>
    <dgm:cxn modelId="{E6674F41-2D9A-45C1-981D-2713441B7AB6}" type="presParOf" srcId="{16DEA06D-CCF6-495D-B9A9-EC4A293C21D2}" destId="{9B8FFA9E-84F9-4F10-8BF1-8F8073AC4086}" srcOrd="0" destOrd="0" presId="urn:microsoft.com/office/officeart/2018/5/layout/IconCircleLabelList"/>
    <dgm:cxn modelId="{37ECCDB8-716E-4B5C-A379-D2777E9034EF}" type="presParOf" srcId="{9B8FFA9E-84F9-4F10-8BF1-8F8073AC4086}" destId="{79DE2E76-C031-44AA-B408-03BF6949F2C4}" srcOrd="0" destOrd="0" presId="urn:microsoft.com/office/officeart/2018/5/layout/IconCircleLabelList"/>
    <dgm:cxn modelId="{B2E484A6-31E1-40CD-8DC0-A978EAFAD5BD}" type="presParOf" srcId="{9B8FFA9E-84F9-4F10-8BF1-8F8073AC4086}" destId="{9633AB27-E1AC-4FC9-846D-75268C572C46}" srcOrd="1" destOrd="0" presId="urn:microsoft.com/office/officeart/2018/5/layout/IconCircleLabelList"/>
    <dgm:cxn modelId="{6B38382E-491E-4201-BDFE-CD853DB94FE3}" type="presParOf" srcId="{9B8FFA9E-84F9-4F10-8BF1-8F8073AC4086}" destId="{5C9E51D1-7ABC-4878-916C-B880110C4C6A}" srcOrd="2" destOrd="0" presId="urn:microsoft.com/office/officeart/2018/5/layout/IconCircleLabelList"/>
    <dgm:cxn modelId="{F224282A-E2CB-499E-BE32-65AACF700E62}" type="presParOf" srcId="{9B8FFA9E-84F9-4F10-8BF1-8F8073AC4086}" destId="{27B1594C-2ACB-40DB-A499-0C104D3DDE2B}" srcOrd="3" destOrd="0" presId="urn:microsoft.com/office/officeart/2018/5/layout/IconCircleLabelList"/>
    <dgm:cxn modelId="{72479491-8F11-4754-B082-6133222685E8}" type="presParOf" srcId="{16DEA06D-CCF6-495D-B9A9-EC4A293C21D2}" destId="{0C1D5F5B-5773-4AFE-AC1B-03A79BB6B16C}" srcOrd="1" destOrd="0" presId="urn:microsoft.com/office/officeart/2018/5/layout/IconCircleLabelList"/>
    <dgm:cxn modelId="{6C75D3B1-B841-4E5B-94B1-FBBF31FA1805}" type="presParOf" srcId="{16DEA06D-CCF6-495D-B9A9-EC4A293C21D2}" destId="{D97E7CD8-4840-4FB1-9264-146D476E543D}" srcOrd="2" destOrd="0" presId="urn:microsoft.com/office/officeart/2018/5/layout/IconCircleLabelList"/>
    <dgm:cxn modelId="{B9AA692E-FE09-4D7D-A2E2-B035D9029314}" type="presParOf" srcId="{D97E7CD8-4840-4FB1-9264-146D476E543D}" destId="{E4B73821-E0BD-4945-B8B2-C5355392B4DE}" srcOrd="0" destOrd="0" presId="urn:microsoft.com/office/officeart/2018/5/layout/IconCircleLabelList"/>
    <dgm:cxn modelId="{6CAE452B-A87E-426A-A4FA-3B85D90658F0}" type="presParOf" srcId="{D97E7CD8-4840-4FB1-9264-146D476E543D}" destId="{414274FA-FE66-4487-8ED1-CD6E62E98A3D}" srcOrd="1" destOrd="0" presId="urn:microsoft.com/office/officeart/2018/5/layout/IconCircleLabelList"/>
    <dgm:cxn modelId="{B00BE231-E062-43D2-9A87-831EF43001EF}" type="presParOf" srcId="{D97E7CD8-4840-4FB1-9264-146D476E543D}" destId="{821DED79-7869-43EE-AAEF-85AB83B3C649}" srcOrd="2" destOrd="0" presId="urn:microsoft.com/office/officeart/2018/5/layout/IconCircleLabelList"/>
    <dgm:cxn modelId="{7B3546C1-0C41-4EE9-B7D9-110A90351AA7}" type="presParOf" srcId="{D97E7CD8-4840-4FB1-9264-146D476E543D}" destId="{3F388C58-7156-44B8-B313-3E2335195CD1}" srcOrd="3" destOrd="0" presId="urn:microsoft.com/office/officeart/2018/5/layout/IconCircleLabelList"/>
    <dgm:cxn modelId="{2741DFB0-BF8C-4115-BD5D-593C7EFCD3D8}" type="presParOf" srcId="{16DEA06D-CCF6-495D-B9A9-EC4A293C21D2}" destId="{9F26B161-9C4A-4E74-8B60-429DC573557C}" srcOrd="3" destOrd="0" presId="urn:microsoft.com/office/officeart/2018/5/layout/IconCircleLabelList"/>
    <dgm:cxn modelId="{B17F23F0-DF9D-4A47-B424-FCB0E955CAAA}" type="presParOf" srcId="{16DEA06D-CCF6-495D-B9A9-EC4A293C21D2}" destId="{1A24AEE1-F8F4-4691-9B75-B9AE872FD874}" srcOrd="4" destOrd="0" presId="urn:microsoft.com/office/officeart/2018/5/layout/IconCircleLabelList"/>
    <dgm:cxn modelId="{9D2374EE-E48A-4C9A-8FC0-B59C4AF65A8A}" type="presParOf" srcId="{1A24AEE1-F8F4-4691-9B75-B9AE872FD874}" destId="{544EF937-A8F8-412A-9F87-9051F4857176}" srcOrd="0" destOrd="0" presId="urn:microsoft.com/office/officeart/2018/5/layout/IconCircleLabelList"/>
    <dgm:cxn modelId="{9F1D0B7D-BA6E-4AA3-8026-34F2796430D4}" type="presParOf" srcId="{1A24AEE1-F8F4-4691-9B75-B9AE872FD874}" destId="{91A4AA5C-9729-4894-95EA-D44D621AFCA4}" srcOrd="1" destOrd="0" presId="urn:microsoft.com/office/officeart/2018/5/layout/IconCircleLabelList"/>
    <dgm:cxn modelId="{D0B801CE-0A5E-42FD-925A-F98261EB318B}" type="presParOf" srcId="{1A24AEE1-F8F4-4691-9B75-B9AE872FD874}" destId="{9C8AA83B-1B58-4D73-BCC6-C1B17989AB06}" srcOrd="2" destOrd="0" presId="urn:microsoft.com/office/officeart/2018/5/layout/IconCircleLabelList"/>
    <dgm:cxn modelId="{9E043CDC-3F9A-41FC-902C-6C5A0EC5BD39}" type="presParOf" srcId="{1A24AEE1-F8F4-4691-9B75-B9AE872FD874}" destId="{0A2639D7-7CE4-49F0-800C-5F676B5FCC9C}" srcOrd="3" destOrd="0" presId="urn:microsoft.com/office/officeart/2018/5/layout/IconCircleLabelList"/>
    <dgm:cxn modelId="{8F2DFFBB-B2DA-46B7-848C-2A89C8060FCC}" type="presParOf" srcId="{16DEA06D-CCF6-495D-B9A9-EC4A293C21D2}" destId="{569C28D7-55DD-4694-8AB2-1C40E49CECF0}" srcOrd="5" destOrd="0" presId="urn:microsoft.com/office/officeart/2018/5/layout/IconCircleLabelList"/>
    <dgm:cxn modelId="{C7159336-2E66-4B03-B69E-0BF2B3D19C94}" type="presParOf" srcId="{16DEA06D-CCF6-495D-B9A9-EC4A293C21D2}" destId="{01DE743C-95A7-4FD0-8DE1-6818FBF3A8CD}" srcOrd="6" destOrd="0" presId="urn:microsoft.com/office/officeart/2018/5/layout/IconCircleLabelList"/>
    <dgm:cxn modelId="{B95F3D45-EBFC-4FBF-9251-079757FB66A7}" type="presParOf" srcId="{01DE743C-95A7-4FD0-8DE1-6818FBF3A8CD}" destId="{8E5D00EA-DC35-42AE-AB53-8309FB96049F}" srcOrd="0" destOrd="0" presId="urn:microsoft.com/office/officeart/2018/5/layout/IconCircleLabelList"/>
    <dgm:cxn modelId="{3488D057-96D6-4135-9858-1B5E11B762CD}" type="presParOf" srcId="{01DE743C-95A7-4FD0-8DE1-6818FBF3A8CD}" destId="{1E40449A-E327-4674-A9E1-CC223244E12F}" srcOrd="1" destOrd="0" presId="urn:microsoft.com/office/officeart/2018/5/layout/IconCircleLabelList"/>
    <dgm:cxn modelId="{75635A2E-23EC-4D88-9890-7A2C566DB3D8}" type="presParOf" srcId="{01DE743C-95A7-4FD0-8DE1-6818FBF3A8CD}" destId="{8EAE8D7D-7261-4B3C-9F0B-3DAC1E8AEFE7}" srcOrd="2" destOrd="0" presId="urn:microsoft.com/office/officeart/2018/5/layout/IconCircleLabelList"/>
    <dgm:cxn modelId="{854D51D4-E118-4BE7-91B1-C6879B24727A}" type="presParOf" srcId="{01DE743C-95A7-4FD0-8DE1-6818FBF3A8CD}" destId="{DCBE3C30-C056-4014-95C7-54C843C2B261}" srcOrd="3" destOrd="0" presId="urn:microsoft.com/office/officeart/2018/5/layout/IconCircleLabelList"/>
    <dgm:cxn modelId="{ABE36CA4-D075-465C-AC56-46F1610F5C6E}" type="presParOf" srcId="{16DEA06D-CCF6-495D-B9A9-EC4A293C21D2}" destId="{2A043119-A8E3-4111-9E0C-EBB503EBCF9B}" srcOrd="7" destOrd="0" presId="urn:microsoft.com/office/officeart/2018/5/layout/IconCircleLabelList"/>
    <dgm:cxn modelId="{4DDC54FB-04FB-4E9F-9D34-451D104E3280}" type="presParOf" srcId="{16DEA06D-CCF6-495D-B9A9-EC4A293C21D2}" destId="{7D44FD29-9692-4853-9ACA-D0C464701A4E}" srcOrd="8" destOrd="0" presId="urn:microsoft.com/office/officeart/2018/5/layout/IconCircleLabelList"/>
    <dgm:cxn modelId="{3DCEE61E-9E89-4742-A6F9-E718625A9398}" type="presParOf" srcId="{7D44FD29-9692-4853-9ACA-D0C464701A4E}" destId="{7FA110F6-AB9D-4D9A-8BAE-82FE9A1059CF}" srcOrd="0" destOrd="0" presId="urn:microsoft.com/office/officeart/2018/5/layout/IconCircleLabelList"/>
    <dgm:cxn modelId="{F637B89B-C8A4-45CA-9B40-1E64EC48C712}" type="presParOf" srcId="{7D44FD29-9692-4853-9ACA-D0C464701A4E}" destId="{5F5FCF0D-6D04-47F9-8312-08624483E364}" srcOrd="1" destOrd="0" presId="urn:microsoft.com/office/officeart/2018/5/layout/IconCircleLabelList"/>
    <dgm:cxn modelId="{1756897F-11DF-4D97-BF1C-8131E518A845}" type="presParOf" srcId="{7D44FD29-9692-4853-9ACA-D0C464701A4E}" destId="{5B2F774F-C90F-4DD4-9BA6-9CAABB098631}" srcOrd="2" destOrd="0" presId="urn:microsoft.com/office/officeart/2018/5/layout/IconCircleLabelList"/>
    <dgm:cxn modelId="{8B9A4E32-BF11-4BE1-808D-523D7434D0BE}" type="presParOf" srcId="{7D44FD29-9692-4853-9ACA-D0C464701A4E}" destId="{2877E721-5328-42D4-8E00-45B9263ED4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DA4A-BB4E-48E7-A297-13C8D8A6ED1B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0761B-026F-4F2D-A51E-C706573FBD0C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5B927-E523-4C38-A646-93720AB764E8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Architecture Monolithique</a:t>
          </a:r>
          <a:endParaRPr lang="en-US" sz="1800" kern="1200"/>
        </a:p>
      </dsp:txBody>
      <dsp:txXfrm>
        <a:off x="127800" y="2538762"/>
        <a:ext cx="1800000" cy="720000"/>
      </dsp:txXfrm>
    </dsp:sp>
    <dsp:sp modelId="{D25EA626-449B-4EA7-854B-ED6A5EC44E97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E5B52-FBBB-4565-84A5-427E4A28C342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E96EA-018C-4F47-BC3B-0FD413E52E38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Architecture Serverless</a:t>
          </a:r>
          <a:endParaRPr lang="en-US" sz="1800" kern="1200"/>
        </a:p>
      </dsp:txBody>
      <dsp:txXfrm>
        <a:off x="2242800" y="2538762"/>
        <a:ext cx="1800000" cy="720000"/>
      </dsp:txXfrm>
    </dsp:sp>
    <dsp:sp modelId="{B6AEAE39-ADBE-4F5D-8488-C54A4533C13C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3CB94-6704-43AC-8F4A-87E9277B90CD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C5E9A-2CBD-4ACA-B44E-E7C265E6F9BF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FaaS</a:t>
          </a:r>
          <a:endParaRPr lang="en-US" sz="1800" kern="1200"/>
        </a:p>
      </dsp:txBody>
      <dsp:txXfrm>
        <a:off x="4357800" y="2538762"/>
        <a:ext cx="1800000" cy="720000"/>
      </dsp:txXfrm>
    </dsp:sp>
    <dsp:sp modelId="{034CEECA-EC0C-46F1-8D64-1163636D72C4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10C4A-B086-4D57-ADEC-477E71728578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8F059-EAC1-4531-AF5C-66253527DACF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Pro vs. Cons</a:t>
          </a:r>
          <a:endParaRPr lang="en-US" sz="1800" kern="1200"/>
        </a:p>
      </dsp:txBody>
      <dsp:txXfrm>
        <a:off x="6472800" y="2538762"/>
        <a:ext cx="1800000" cy="720000"/>
      </dsp:txXfrm>
    </dsp:sp>
    <dsp:sp modelId="{5419FDBD-8B5F-466F-98AC-CCE1161208EE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EB32B-8B2D-4B04-9E4A-F6D71B24B6B3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A7058-2966-4081-872E-35835B2CF026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Une Démo ?</a:t>
          </a:r>
          <a:endParaRPr lang="en-US" sz="1800" kern="1200"/>
        </a:p>
      </dsp:txBody>
      <dsp:txXfrm>
        <a:off x="8587800" y="25387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A1AC7-4BAD-489B-9AAB-09BCBE26E553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14E63-52FC-4260-8846-C87392CFF130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F5FBF-7BBE-442C-A0F9-40B75D077E73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Un server</a:t>
          </a:r>
          <a:endParaRPr lang="en-US" sz="1900" kern="1200"/>
        </a:p>
      </dsp:txBody>
      <dsp:txXfrm>
        <a:off x="127800" y="2538762"/>
        <a:ext cx="1800000" cy="720000"/>
      </dsp:txXfrm>
    </dsp:sp>
    <dsp:sp modelId="{6824764C-70A2-48A6-93AA-21A54921B16B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47B18-A9AA-4CDE-AAB8-65391D9C8DA9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0F4F5-801F-4AB0-B8D6-68F2D1FC0950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Une VM</a:t>
          </a:r>
          <a:endParaRPr lang="en-US" sz="1900" kern="1200"/>
        </a:p>
      </dsp:txBody>
      <dsp:txXfrm>
        <a:off x="2242800" y="2538762"/>
        <a:ext cx="1800000" cy="720000"/>
      </dsp:txXfrm>
    </dsp:sp>
    <dsp:sp modelId="{6003C352-BB93-4015-8928-23DFE644EAAE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6849C-632C-42E1-BE87-C6D8DB65A3A4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462E0-2573-4739-9E54-DF389A051F09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Application en un bloc</a:t>
          </a:r>
          <a:endParaRPr lang="en-US" sz="1900" kern="1200"/>
        </a:p>
      </dsp:txBody>
      <dsp:txXfrm>
        <a:off x="4357800" y="2538762"/>
        <a:ext cx="1800000" cy="720000"/>
      </dsp:txXfrm>
    </dsp:sp>
    <dsp:sp modelId="{46DA5BDE-610A-4876-BEFF-E43226144397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AA711-7059-42FE-9F9E-8CC70089437C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6EF56-8EAC-40A9-B9F2-A7F2C13C986A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>
              <a:latin typeface="Avenir Next LT Pro"/>
            </a:rPr>
            <a:t>Maintenance</a:t>
          </a:r>
        </a:p>
      </dsp:txBody>
      <dsp:txXfrm>
        <a:off x="6472800" y="2538762"/>
        <a:ext cx="1800000" cy="720000"/>
      </dsp:txXfrm>
    </dsp:sp>
    <dsp:sp modelId="{2A98A0E5-E105-4978-916E-D6E975FD6246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3609A-5E79-4B79-A26C-70F9F329ECDA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116A7-2ECC-4FC3-B4AF-55AD045755CB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>
              <a:latin typeface="Avenir Next LT Pro"/>
            </a:rPr>
            <a:t>Admin Sys</a:t>
          </a:r>
        </a:p>
      </dsp:txBody>
      <dsp:txXfrm>
        <a:off x="8587800" y="253876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C9A95-3D03-45FD-8465-32A5CAFC9041}">
      <dsp:nvSpPr>
        <dsp:cNvPr id="0" name=""/>
        <dsp:cNvSpPr/>
      </dsp:nvSpPr>
      <dsp:spPr>
        <a:xfrm>
          <a:off x="351068" y="1090292"/>
          <a:ext cx="1094783" cy="109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91570-29CE-40EC-BAB7-4AA905E7F450}">
      <dsp:nvSpPr>
        <dsp:cNvPr id="0" name=""/>
        <dsp:cNvSpPr/>
      </dsp:nvSpPr>
      <dsp:spPr>
        <a:xfrm>
          <a:off x="584383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E4DF4-0E43-4469-AF50-7C4E236DEE35}">
      <dsp:nvSpPr>
        <dsp:cNvPr id="0" name=""/>
        <dsp:cNvSpPr/>
      </dsp:nvSpPr>
      <dsp:spPr>
        <a:xfrm>
          <a:off x="1097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>
              <a:latin typeface="Avenir Next LT Pro"/>
            </a:rPr>
            <a:t> Modulaire</a:t>
          </a:r>
        </a:p>
      </dsp:txBody>
      <dsp:txXfrm>
        <a:off x="1097" y="2526073"/>
        <a:ext cx="1794726" cy="717890"/>
      </dsp:txXfrm>
    </dsp:sp>
    <dsp:sp modelId="{0AEAE2A9-00CE-4B5F-A221-F265E42EB4FB}">
      <dsp:nvSpPr>
        <dsp:cNvPr id="0" name=""/>
        <dsp:cNvSpPr/>
      </dsp:nvSpPr>
      <dsp:spPr>
        <a:xfrm>
          <a:off x="2459872" y="1090292"/>
          <a:ext cx="1094783" cy="109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05B63-565F-4BC7-BB7C-C2A6D5B17017}">
      <dsp:nvSpPr>
        <dsp:cNvPr id="0" name=""/>
        <dsp:cNvSpPr/>
      </dsp:nvSpPr>
      <dsp:spPr>
        <a:xfrm>
          <a:off x="2693187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3F02-8274-4E7A-98CE-1483B6058F23}">
      <dsp:nvSpPr>
        <dsp:cNvPr id="0" name=""/>
        <dsp:cNvSpPr/>
      </dsp:nvSpPr>
      <dsp:spPr>
        <a:xfrm>
          <a:off x="2109901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b="0" i="0" u="none" strike="noStrike" kern="1200" cap="all" baseline="0" noProof="0">
              <a:latin typeface="Avenir Next LT Pro"/>
            </a:rPr>
            <a:t> Serveur géré par le cloud</a:t>
          </a:r>
        </a:p>
      </dsp:txBody>
      <dsp:txXfrm>
        <a:off x="2109901" y="2526073"/>
        <a:ext cx="1794726" cy="717890"/>
      </dsp:txXfrm>
    </dsp:sp>
    <dsp:sp modelId="{EC0E3435-1235-461B-A889-C8D44A45C8F2}">
      <dsp:nvSpPr>
        <dsp:cNvPr id="0" name=""/>
        <dsp:cNvSpPr/>
      </dsp:nvSpPr>
      <dsp:spPr>
        <a:xfrm>
          <a:off x="4568676" y="1090292"/>
          <a:ext cx="1094783" cy="1094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2C1DF-D35C-4D9F-8537-37534B40EE48}">
      <dsp:nvSpPr>
        <dsp:cNvPr id="0" name=""/>
        <dsp:cNvSpPr/>
      </dsp:nvSpPr>
      <dsp:spPr>
        <a:xfrm>
          <a:off x="4801990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68E16-4A5E-4737-8383-1CA618144AB5}">
      <dsp:nvSpPr>
        <dsp:cNvPr id="0" name=""/>
        <dsp:cNvSpPr/>
      </dsp:nvSpPr>
      <dsp:spPr>
        <a:xfrm>
          <a:off x="4218704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b="0" i="0" u="none" strike="noStrike" kern="1200" cap="all" baseline="0" noProof="0">
              <a:latin typeface="Avenir Next LT Pro"/>
            </a:rPr>
            <a:t> Event-Driven</a:t>
          </a:r>
        </a:p>
      </dsp:txBody>
      <dsp:txXfrm>
        <a:off x="4218704" y="2526073"/>
        <a:ext cx="1794726" cy="717890"/>
      </dsp:txXfrm>
    </dsp:sp>
    <dsp:sp modelId="{3E1EEAF4-2FA6-410E-A86E-B7E645D42C99}">
      <dsp:nvSpPr>
        <dsp:cNvPr id="0" name=""/>
        <dsp:cNvSpPr/>
      </dsp:nvSpPr>
      <dsp:spPr>
        <a:xfrm>
          <a:off x="6677480" y="1090292"/>
          <a:ext cx="1094783" cy="1094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F8EC9-6E61-4AE0-843D-2171529A4BD5}">
      <dsp:nvSpPr>
        <dsp:cNvPr id="0" name=""/>
        <dsp:cNvSpPr/>
      </dsp:nvSpPr>
      <dsp:spPr>
        <a:xfrm>
          <a:off x="6910794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42406-4E3B-4877-AEAE-52B1C1FCE883}">
      <dsp:nvSpPr>
        <dsp:cNvPr id="0" name=""/>
        <dsp:cNvSpPr/>
      </dsp:nvSpPr>
      <dsp:spPr>
        <a:xfrm>
          <a:off x="6327508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b="0" i="0" u="none" strike="noStrike" kern="1200" cap="all" baseline="0" noProof="0">
              <a:latin typeface="Avenir Next LT Pro"/>
            </a:rPr>
            <a:t> Éphémère</a:t>
          </a:r>
        </a:p>
      </dsp:txBody>
      <dsp:txXfrm>
        <a:off x="6327508" y="2526073"/>
        <a:ext cx="1794726" cy="717890"/>
      </dsp:txXfrm>
    </dsp:sp>
    <dsp:sp modelId="{826B3F09-C728-4BFA-A2A5-BB85D307358E}">
      <dsp:nvSpPr>
        <dsp:cNvPr id="0" name=""/>
        <dsp:cNvSpPr/>
      </dsp:nvSpPr>
      <dsp:spPr>
        <a:xfrm>
          <a:off x="8786283" y="1090292"/>
          <a:ext cx="1094783" cy="1094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D9C17-4C91-40E2-9FA6-E590DC385895}">
      <dsp:nvSpPr>
        <dsp:cNvPr id="0" name=""/>
        <dsp:cNvSpPr/>
      </dsp:nvSpPr>
      <dsp:spPr>
        <a:xfrm>
          <a:off x="9019598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33C39-E740-4766-91C1-5327250C08B4}">
      <dsp:nvSpPr>
        <dsp:cNvPr id="0" name=""/>
        <dsp:cNvSpPr/>
      </dsp:nvSpPr>
      <dsp:spPr>
        <a:xfrm>
          <a:off x="8436312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b="0" i="0" u="none" strike="noStrike" kern="1200" cap="all" baseline="0" noProof="0">
              <a:latin typeface="Avenir Next LT Pro"/>
            </a:rPr>
            <a:t> Stateless</a:t>
          </a:r>
        </a:p>
      </dsp:txBody>
      <dsp:txXfrm>
        <a:off x="8436312" y="2526073"/>
        <a:ext cx="1794726" cy="717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E2E76-C031-44AA-B408-03BF6949F2C4}">
      <dsp:nvSpPr>
        <dsp:cNvPr id="0" name=""/>
        <dsp:cNvSpPr/>
      </dsp:nvSpPr>
      <dsp:spPr>
        <a:xfrm>
          <a:off x="351068" y="1090292"/>
          <a:ext cx="1094783" cy="109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3AB27-E1AC-4FC9-846D-75268C572C46}">
      <dsp:nvSpPr>
        <dsp:cNvPr id="0" name=""/>
        <dsp:cNvSpPr/>
      </dsp:nvSpPr>
      <dsp:spPr>
        <a:xfrm>
          <a:off x="584383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1594C-2ACB-40DB-A499-0C104D3DDE2B}">
      <dsp:nvSpPr>
        <dsp:cNvPr id="0" name=""/>
        <dsp:cNvSpPr/>
      </dsp:nvSpPr>
      <dsp:spPr>
        <a:xfrm>
          <a:off x="1097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Containerisées</a:t>
          </a:r>
          <a:endParaRPr lang="en-US" sz="1600" kern="1200"/>
        </a:p>
      </dsp:txBody>
      <dsp:txXfrm>
        <a:off x="1097" y="2526073"/>
        <a:ext cx="1794726" cy="717890"/>
      </dsp:txXfrm>
    </dsp:sp>
    <dsp:sp modelId="{E4B73821-E0BD-4945-B8B2-C5355392B4DE}">
      <dsp:nvSpPr>
        <dsp:cNvPr id="0" name=""/>
        <dsp:cNvSpPr/>
      </dsp:nvSpPr>
      <dsp:spPr>
        <a:xfrm>
          <a:off x="2459872" y="1090292"/>
          <a:ext cx="1094783" cy="109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274FA-FE66-4487-8ED1-CD6E62E98A3D}">
      <dsp:nvSpPr>
        <dsp:cNvPr id="0" name=""/>
        <dsp:cNvSpPr/>
      </dsp:nvSpPr>
      <dsp:spPr>
        <a:xfrm>
          <a:off x="2693187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88C58-7156-44B8-B313-3E2335195CD1}">
      <dsp:nvSpPr>
        <dsp:cNvPr id="0" name=""/>
        <dsp:cNvSpPr/>
      </dsp:nvSpPr>
      <dsp:spPr>
        <a:xfrm>
          <a:off x="2109901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Existent le temps du Run</a:t>
          </a:r>
          <a:endParaRPr lang="en-US" sz="1600" kern="1200"/>
        </a:p>
      </dsp:txBody>
      <dsp:txXfrm>
        <a:off x="2109901" y="2526073"/>
        <a:ext cx="1794726" cy="717890"/>
      </dsp:txXfrm>
    </dsp:sp>
    <dsp:sp modelId="{544EF937-A8F8-412A-9F87-9051F4857176}">
      <dsp:nvSpPr>
        <dsp:cNvPr id="0" name=""/>
        <dsp:cNvSpPr/>
      </dsp:nvSpPr>
      <dsp:spPr>
        <a:xfrm>
          <a:off x="4568676" y="1090292"/>
          <a:ext cx="1094783" cy="1094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4AA5C-9729-4894-95EA-D44D621AFCA4}">
      <dsp:nvSpPr>
        <dsp:cNvPr id="0" name=""/>
        <dsp:cNvSpPr/>
      </dsp:nvSpPr>
      <dsp:spPr>
        <a:xfrm>
          <a:off x="4801990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9D7-7CE4-49F0-800C-5F676B5FCC9C}">
      <dsp:nvSpPr>
        <dsp:cNvPr id="0" name=""/>
        <dsp:cNvSpPr/>
      </dsp:nvSpPr>
      <dsp:spPr>
        <a:xfrm>
          <a:off x="4218704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Scalables</a:t>
          </a:r>
          <a:endParaRPr lang="en-US" sz="1600" kern="1200"/>
        </a:p>
      </dsp:txBody>
      <dsp:txXfrm>
        <a:off x="4218704" y="2526073"/>
        <a:ext cx="1794726" cy="717890"/>
      </dsp:txXfrm>
    </dsp:sp>
    <dsp:sp modelId="{8E5D00EA-DC35-42AE-AB53-8309FB96049F}">
      <dsp:nvSpPr>
        <dsp:cNvPr id="0" name=""/>
        <dsp:cNvSpPr/>
      </dsp:nvSpPr>
      <dsp:spPr>
        <a:xfrm>
          <a:off x="6677480" y="1090292"/>
          <a:ext cx="1094783" cy="1094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0449A-E327-4674-A9E1-CC223244E12F}">
      <dsp:nvSpPr>
        <dsp:cNvPr id="0" name=""/>
        <dsp:cNvSpPr/>
      </dsp:nvSpPr>
      <dsp:spPr>
        <a:xfrm>
          <a:off x="6910794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E3C30-C056-4014-95C7-54C843C2B261}">
      <dsp:nvSpPr>
        <dsp:cNvPr id="0" name=""/>
        <dsp:cNvSpPr/>
      </dsp:nvSpPr>
      <dsp:spPr>
        <a:xfrm>
          <a:off x="6327508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>
              <a:latin typeface="Avenir Next LT Pro"/>
            </a:rPr>
            <a:t>Séquences</a:t>
          </a:r>
        </a:p>
      </dsp:txBody>
      <dsp:txXfrm>
        <a:off x="6327508" y="2526073"/>
        <a:ext cx="1794726" cy="717890"/>
      </dsp:txXfrm>
    </dsp:sp>
    <dsp:sp modelId="{7FA110F6-AB9D-4D9A-8BAE-82FE9A1059CF}">
      <dsp:nvSpPr>
        <dsp:cNvPr id="0" name=""/>
        <dsp:cNvSpPr/>
      </dsp:nvSpPr>
      <dsp:spPr>
        <a:xfrm>
          <a:off x="8786283" y="1090292"/>
          <a:ext cx="1094783" cy="1094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FCF0D-6D04-47F9-8312-08624483E364}">
      <dsp:nvSpPr>
        <dsp:cNvPr id="0" name=""/>
        <dsp:cNvSpPr/>
      </dsp:nvSpPr>
      <dsp:spPr>
        <a:xfrm>
          <a:off x="9019598" y="1323606"/>
          <a:ext cx="628154" cy="628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7E721-5328-42D4-8E00-45B9263ED4E6}">
      <dsp:nvSpPr>
        <dsp:cNvPr id="0" name=""/>
        <dsp:cNvSpPr/>
      </dsp:nvSpPr>
      <dsp:spPr>
        <a:xfrm>
          <a:off x="8436312" y="2526073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>
              <a:latin typeface="Avenir Next LT Pro"/>
            </a:rPr>
            <a:t>Triggers</a:t>
          </a:r>
        </a:p>
      </dsp:txBody>
      <dsp:txXfrm>
        <a:off x="8436312" y="2526073"/>
        <a:ext cx="1794726" cy="7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BCD8B-40FF-4819-9303-0CFB60816463}" type="datetimeFigureOut">
              <a:rPr lang="fr-FR"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362C8-19F6-4A42-A1F6-B00B3EE6B516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7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Serveur</a:t>
            </a:r>
            <a:r>
              <a:rPr lang="en-US">
                <a:cs typeface="Calibri"/>
              </a:rPr>
              <a:t> 24/7, </a:t>
            </a:r>
            <a:r>
              <a:rPr lang="en-US" err="1">
                <a:cs typeface="Calibri"/>
              </a:rPr>
              <a:t>ressources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limitées</a:t>
            </a:r>
            <a:r>
              <a:rPr lang="en-US">
                <a:cs typeface="Calibri"/>
              </a:rPr>
              <a:t> (plus </a:t>
            </a:r>
            <a:r>
              <a:rPr lang="en-US" err="1">
                <a:cs typeface="Calibri"/>
              </a:rPr>
              <a:t>difficilement</a:t>
            </a:r>
            <a:r>
              <a:rPr lang="en-US">
                <a:cs typeface="Calibri"/>
              </a:rPr>
              <a:t> scalable)</a:t>
            </a:r>
          </a:p>
          <a:p>
            <a:r>
              <a:rPr lang="en-US">
                <a:cs typeface="Calibri"/>
              </a:rPr>
              <a:t>Monolithe = </a:t>
            </a:r>
            <a:r>
              <a:rPr lang="en-US" err="1">
                <a:cs typeface="Calibri"/>
              </a:rPr>
              <a:t>modif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partie</a:t>
            </a:r>
            <a:r>
              <a:rPr lang="en-US">
                <a:cs typeface="Calibri"/>
              </a:rPr>
              <a:t> du code </a:t>
            </a:r>
            <a:r>
              <a:rPr lang="en-US" err="1">
                <a:cs typeface="Calibri"/>
              </a:rPr>
              <a:t>impacte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toute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l'appli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62C8-19F6-4A42-A1F6-B00B3EE6B516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0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Création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d'une</a:t>
            </a:r>
            <a:r>
              <a:rPr lang="en-US">
                <a:cs typeface="Calibri"/>
              </a:rPr>
              <a:t> instance de la </a:t>
            </a:r>
            <a:r>
              <a:rPr lang="en-US" err="1">
                <a:cs typeface="Calibri"/>
              </a:rPr>
              <a:t>fonction</a:t>
            </a:r>
            <a:r>
              <a:rPr lang="en-US">
                <a:cs typeface="Calibri"/>
              </a:rPr>
              <a:t> à </a:t>
            </a:r>
            <a:r>
              <a:rPr lang="en-US" err="1">
                <a:cs typeface="Calibri"/>
              </a:rPr>
              <a:t>chaque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appel</a:t>
            </a:r>
          </a:p>
          <a:p>
            <a:r>
              <a:rPr lang="en-US" err="1">
                <a:cs typeface="Calibri"/>
              </a:rPr>
              <a:t>Chaînage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fonctions</a:t>
            </a:r>
            <a:r>
              <a:rPr lang="en-US">
                <a:cs typeface="Calibri"/>
              </a:rPr>
              <a:t> en </a:t>
            </a:r>
            <a:r>
              <a:rPr lang="en-US" err="1">
                <a:cs typeface="Calibri"/>
              </a:rPr>
              <a:t>séquences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Triggers = Appels API, Taches CRON, Push Repo...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62C8-19F6-4A42-A1F6-B00B3EE6B516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2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15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lesscalc.com/" TargetMode="External"/><Relationship Id="rId2" Type="http://schemas.openxmlformats.org/officeDocument/2006/relationships/hyperlink" Target="https://serverless.css-trick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DE" sz="4800"/>
              <a:t>SERVERLESS &amp; CLOUD FUNCTIONS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3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93B1A31F-AF13-49F0-9AF7-8FC814E0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410717"/>
            <a:ext cx="6846363" cy="38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6CBB5-5B89-4725-833D-1D6A0234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 IBM Cloud</a:t>
            </a:r>
          </a:p>
        </p:txBody>
      </p:sp>
    </p:spTree>
    <p:extLst>
      <p:ext uri="{BB962C8B-B14F-4D97-AF65-F5344CB8AC3E}">
        <p14:creationId xmlns:p14="http://schemas.microsoft.com/office/powerpoint/2010/main" val="359543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DF34F-7615-43E5-BC0A-F7FAE1C9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Webographie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6F823-4BDD-434E-8FF4-52CE2286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Le </a:t>
            </a:r>
            <a:r>
              <a:rPr lang="fr-FR" err="1">
                <a:ea typeface="+mn-lt"/>
                <a:cs typeface="+mn-lt"/>
              </a:rPr>
              <a:t>serverless</a:t>
            </a:r>
            <a:r>
              <a:rPr lang="fr-FR">
                <a:ea typeface="+mn-lt"/>
                <a:cs typeface="+mn-lt"/>
              </a:rPr>
              <a:t> expliqué : </a:t>
            </a:r>
            <a:r>
              <a:rPr lang="fr-FR" u="sng">
                <a:ea typeface="+mn-lt"/>
                <a:cs typeface="+mn-lt"/>
                <a:hlinkClick r:id="rId2"/>
              </a:rPr>
              <a:t>https://serverless.css-tricks.com/</a:t>
            </a:r>
            <a:endParaRPr lang="fr-FR" u="sng">
              <a:ea typeface="+mn-lt"/>
              <a:cs typeface="+mn-lt"/>
            </a:endParaRPr>
          </a:p>
          <a:p>
            <a:r>
              <a:rPr lang="fr-FR"/>
              <a:t>Calculateur de coûts : </a:t>
            </a:r>
            <a:r>
              <a:rPr lang="fr-FR" u="sng">
                <a:ea typeface="+mn-lt"/>
                <a:cs typeface="+mn-lt"/>
                <a:hlinkClick r:id="rId3"/>
              </a:rPr>
              <a:t>http://serverlesscalc.com/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1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CAC11-A400-4C41-B064-2D426B02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FB30710E-E599-4D5C-8B0F-8F912FF99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894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5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B27317-F57A-4A75-A9DF-50963E4B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Architecture Monolithique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0F2E522-BFF8-4D4F-A3E8-B74E63F1F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2424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02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C0A37EE-41C5-4D32-93FD-F1A2179B20A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113" t="1578" r="-680"/>
          <a:stretch/>
        </p:blipFill>
        <p:spPr>
          <a:xfrm>
            <a:off x="1232767" y="113533"/>
            <a:ext cx="9660768" cy="646002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729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B27317-F57A-4A75-A9DF-50963E4B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fr-FR"/>
              <a:t>Architecture Serverless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0F2E522-BFF8-4D4F-A3E8-B74E63F1F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5888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4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C0A37EE-41C5-4D32-93FD-F1A2179B20A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854" t="9130" r="-1110" b="29323"/>
          <a:stretch/>
        </p:blipFill>
        <p:spPr>
          <a:xfrm>
            <a:off x="771644" y="499549"/>
            <a:ext cx="11053153" cy="539664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074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C0A37EE-41C5-4D32-93FD-F1A2179B20A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917" t="107" r="-1180" b="-859"/>
          <a:stretch/>
        </p:blipFill>
        <p:spPr>
          <a:xfrm>
            <a:off x="1863199" y="311401"/>
            <a:ext cx="8390710" cy="598381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277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D3804B-1B90-4029-9AB2-178F9D4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fr-FR"/>
              <a:t>Functions as a Service AKA FaaS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C21BBB38-0C5F-4E7B-83BA-511CD4B9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3161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38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4A507-A1B5-46C3-AF07-1E70B4C5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 vs. CONS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DB0AA5-C341-49F8-8677-6D0E20D1A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AAD4F-60D6-4AF0-BE67-128CD968C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Simplicité de gestion</a:t>
            </a:r>
          </a:p>
          <a:p>
            <a:r>
              <a:rPr lang="fr-FR"/>
              <a:t>Maintenance à la charge du cloud</a:t>
            </a:r>
          </a:p>
          <a:p>
            <a:r>
              <a:rPr lang="fr-FR"/>
              <a:t>Les coûts</a:t>
            </a:r>
          </a:p>
          <a:p>
            <a:r>
              <a:rPr lang="fr-FR"/>
              <a:t>Scalabilité théoriquement infinie</a:t>
            </a:r>
          </a:p>
          <a:p>
            <a:r>
              <a:rPr lang="fr-FR"/>
              <a:t>Packaging assez simple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B47BEE5-5F53-418C-8DA6-BCA051DB2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Les -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7ED84-6401-40DD-B570-DFA81C45A1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Contrôle réduit sur l'application</a:t>
            </a:r>
          </a:p>
          <a:p>
            <a:r>
              <a:rPr lang="fr-FR"/>
              <a:t>Accessible seulement par API privée</a:t>
            </a:r>
          </a:p>
          <a:p>
            <a:r>
              <a:rPr lang="fr-FR"/>
              <a:t>Architecture plus complexe</a:t>
            </a:r>
          </a:p>
          <a:p>
            <a:r>
              <a:rPr lang="fr-FR"/>
              <a:t>Test en local plus compliqué</a:t>
            </a:r>
          </a:p>
          <a:p>
            <a:r>
              <a:rPr lang="fr-FR" err="1"/>
              <a:t>Vendor</a:t>
            </a:r>
            <a:r>
              <a:rPr lang="fr-FR"/>
              <a:t> Lock-In</a:t>
            </a:r>
          </a:p>
        </p:txBody>
      </p:sp>
    </p:spTree>
    <p:extLst>
      <p:ext uri="{BB962C8B-B14F-4D97-AF65-F5344CB8AC3E}">
        <p14:creationId xmlns:p14="http://schemas.microsoft.com/office/powerpoint/2010/main" val="14921755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74CB0D78F1B4D91C957239377E75F" ma:contentTypeVersion="2" ma:contentTypeDescription="Crée un document." ma:contentTypeScope="" ma:versionID="8142bb16ee0be9d1d02eea3b02c56263">
  <xsd:schema xmlns:xsd="http://www.w3.org/2001/XMLSchema" xmlns:xs="http://www.w3.org/2001/XMLSchema" xmlns:p="http://schemas.microsoft.com/office/2006/metadata/properties" xmlns:ns2="3732e474-f2ca-46a4-a8ad-7259e1a4ebb3" targetNamespace="http://schemas.microsoft.com/office/2006/metadata/properties" ma:root="true" ma:fieldsID="0cc2f7a1a5ca78f2e56d6b0eff1c176e" ns2:_="">
    <xsd:import namespace="3732e474-f2ca-46a4-a8ad-7259e1a4eb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2e474-f2ca-46a4-a8ad-7259e1a4eb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88B6E6-4FA7-4F68-BA33-B023E9000D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CB0417-A96B-4ECE-86DD-61D4AFC9F08F}">
  <ds:schemaRefs>
    <ds:schemaRef ds:uri="3732e474-f2ca-46a4-a8ad-7259e1a4eb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02FA5B-FAA8-43E4-B436-86A366824E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SERVERLESS &amp; CLOUD FUNCTIONS</vt:lpstr>
      <vt:lpstr>Sommaire</vt:lpstr>
      <vt:lpstr>Architecture Monolithique</vt:lpstr>
      <vt:lpstr>PowerPoint Presentation</vt:lpstr>
      <vt:lpstr>Architecture Serverless</vt:lpstr>
      <vt:lpstr>PowerPoint Presentation</vt:lpstr>
      <vt:lpstr>PowerPoint Presentation</vt:lpstr>
      <vt:lpstr>Functions as a Service AKA FaaS</vt:lpstr>
      <vt:lpstr>PRO vs. CONS</vt:lpstr>
      <vt:lpstr>Démo IBM Cloud</vt:lpstr>
      <vt:lpstr>Webographie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2020-03-19T06:06:35Z</dcterms:created>
  <dcterms:modified xsi:type="dcterms:W3CDTF">2020-03-19T07:59:56Z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0x01010061574CB0D78F1B4D91C957239377E75F</vt:lpwstr>
  </property>
</Properties>
</file>