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0660A6-CC7C-460C-ABF5-CFDD385C152F}">
  <a:tblStyle styleId="{840660A6-CC7C-460C-ABF5-CFDD385C1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c5451115a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c5451115a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c5451115a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c5451115a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c5451115a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c5451115a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c5451115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c5451115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c5451115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c5451115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c5451115a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c5451115a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5451115a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5451115a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c5451115a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c5451115a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c5451115a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c5451115a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c5451115a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c5451115a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c5451115a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c5451115a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c5451115a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c5451115a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c5451115a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c5451115a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implon-Luna/b6_Luna/blob/main/Docs/DAT.md" TargetMode="External"/><Relationship Id="rId4" Type="http://schemas.openxmlformats.org/officeDocument/2006/relationships/hyperlink" Target="https://github.com/Simplon-Luna/b6_Luna/blob/main/Docs/Executive_summary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Brief 6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750"/>
              <a:t>Voting App</a:t>
            </a:r>
            <a:endParaRPr sz="5750"/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	</a:t>
            </a:r>
            <a:r>
              <a:rPr lang="fr" sz="3000"/>
              <a:t>avec</a:t>
            </a:r>
            <a:r>
              <a:rPr lang="fr" sz="3000"/>
              <a:t> Redis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Réalisé</a:t>
            </a:r>
            <a:r>
              <a:rPr lang="fr" sz="2000"/>
              <a:t> collaboration avec Dunvael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675" y="3367350"/>
            <a:ext cx="3926652" cy="16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6 - Compréhension des outils et des logiciels - Partie 2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u="sng">
                <a:solidFill>
                  <a:srgbClr val="FFFFFF"/>
                </a:solidFill>
              </a:rPr>
              <a:t>Ingress : </a:t>
            </a:r>
            <a:endParaRPr b="1" i="1" u="sng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L'Ingress (ou entrée réseau), intégré à Kubernetes, expose les routes HTTP et HTTPS de l'extérieur du cluster à des services au sein du cluster.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Le routage du trafic est contrôlé par des règles définies sur la ressource Ingress.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Un Ingress peut être configuré pour donner aux services des URLs HTTPS accessibles de l'extérieur, un load balancer et un DNS. Un contrôleur d'Ingress est responsable de l'exécution de l'Ingress.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6 - Difficultés  rencontrées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J'ai rencontré plusieurs difficultés 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Certaines documentations Kubernetes n'étant pas à jour et la plateforme récente, beaucoup d'information fausse flottent sur internet et faire la part des choses est parfois long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Comprendre dans les manifests .yaml où pointe quoi (matchLabels, services, ...)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Un temps de brief réduit par des interventions externes et des </a:t>
            </a:r>
            <a:r>
              <a:rPr lang="fr"/>
              <a:t>contretemps</a:t>
            </a:r>
            <a:r>
              <a:rPr lang="fr"/>
              <a:t> importants (relativement)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Des difficultés pour réaliser le DAT et l'executive summary car sans exemple précis, l’objectif restait flou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7 - Solutions trouvées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Afin de </a:t>
            </a:r>
            <a:r>
              <a:rPr lang="fr"/>
              <a:t>pallier</a:t>
            </a:r>
            <a:r>
              <a:rPr lang="fr"/>
              <a:t> aux difficultés, j'ai cherché des solutions, me suis remise en question et ai adopté différents comportements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Communications avec les autres membres de la 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Des temps "off com" avec de l'isolement et du travail sans distraction, parfois tard le soir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Alliance avec Dunvael principalement pour consolider nos forces et palier à nos faiblesses.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8 - DAT et Executive Summary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Techincal Architechture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Executive 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075" y="-648175"/>
            <a:ext cx="6439850" cy="64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Ressources utilisées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Topologie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Nombre de scripts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Plan projet prévu VS plan projet exécuté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5 - Tâches supplentées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6 - Compréhension des outils et des logiciels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7 - Difficultés rencontrées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8 - Solutions trouvées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9 - DAT et Executive 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</a:t>
            </a:r>
            <a:r>
              <a:rPr lang="fr"/>
              <a:t>Ressources utilisées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Documentation Microsoft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Documentation Kubernetes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Portail Azure pour l'interface graphique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Cloudshell du portail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Moteur de recherche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Visual Studio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i="1" lang="fr" u="sng"/>
              <a:t>Et l'aide précieuse de Dunvael et Nomad</a:t>
            </a:r>
            <a:endParaRPr i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</a:t>
            </a:r>
            <a:r>
              <a:rPr lang="fr"/>
              <a:t>Topologie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25" y="31950"/>
            <a:ext cx="4960550" cy="507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</a:t>
            </a:r>
            <a:r>
              <a:rPr lang="fr"/>
              <a:t>Nombre de scripts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script principal de déploiement et de services et un script de suppression des ressources, tous deux présents dans les deux parties.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Plusieurs scripts pour la partie 2 afin de pouvoir tester et m'assurer que chaque manifeste fonctionne.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Permet de  définir et d'enchaîner les étapes importantes du brief 6, mais aussi de faciliter la lisibilité et la modification des scripts.</a:t>
            </a:r>
            <a:endParaRPr/>
          </a:p>
          <a:p>
            <a:pPr indent="-334327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Partie 1 : un script principal</a:t>
            </a:r>
            <a:endParaRPr/>
          </a:p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Partie 2 : deux scripts Ingress, un script Issuer, un script Certif, un script Auto-Scaling, le graph Load-Tester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5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Plan projet prévu VS plan projet exécuté </a:t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952500" y="83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{840660A6-CC7C-460C-ABF5-CFDD385C152F}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Plan projet prévu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Plan projet exécuté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Resource Group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SSH Keys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Container Images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Load Balancer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ClusterIP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K8s Secrets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Storage account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Persistant Volume (PV)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PV Claim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9"/>
          <p:cNvGraphicFramePr/>
          <p:nvPr/>
        </p:nvGraphicFramePr>
        <p:xfrm>
          <a:off x="952500" y="28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{840660A6-CC7C-460C-ABF5-CFDD385C152F}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Plan projet prévu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Plan projet exécuté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Ingress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Nginx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Cert-Manager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TLS Certificate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Graphing Load-Tester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Executive Summary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8C8D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Explication du fonctionnement Kubernetes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B2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Méthodologie</a:t>
                      </a:r>
                      <a:r>
                        <a:rPr lang="fr"/>
                        <a:t> Scrum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B2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B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5 - Tâches supplentées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Certaines tâches de la partie 2 ont été </a:t>
            </a:r>
            <a:r>
              <a:rPr lang="fr"/>
              <a:t>supplantées</a:t>
            </a:r>
            <a:r>
              <a:rPr lang="fr"/>
              <a:t> afin de </a:t>
            </a:r>
            <a:r>
              <a:rPr lang="fr"/>
              <a:t>pallier</a:t>
            </a:r>
            <a:r>
              <a:rPr lang="fr"/>
              <a:t> le manque de temps et permettre la réalisation des bonus.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App Gateway avec Agic-on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/>
              <a:t> Certbot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Ce choix à été fait à la fois pour le temps gagné et du fait que ces deux outils ont été utilisés avec succès dans des briefs précédents.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6 - Compréhension des outils et des logiciels - Partie 1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u="sng">
                <a:solidFill>
                  <a:srgbClr val="FFFFFF"/>
                </a:solidFill>
              </a:rPr>
              <a:t>Kubernetes : </a:t>
            </a:r>
            <a:endParaRPr b="1" i="1" u="sng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u="sng">
              <a:solidFill>
                <a:srgbClr val="FFFFFF"/>
              </a:solidFill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Plateforme de déploiement et de gestion d’infrastructures résilientes, auto-réparatrices et à haute disponibilité.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Possibilité d’augmenter ou de réduire le nombre de ressources </a:t>
            </a:r>
            <a:r>
              <a:rPr lang="fr"/>
              <a:t>(scalibilité).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Création de pools de nodes dans un cluster. Chaque node ayant son Kubelet agissant comme proxy pour les pods présents en leur sein.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Le DNS intégré permet aux services de communiquer avec les pods. Ceux-ci communiquent également entre eux grâce aux Kubelets et à leurs services attribués.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