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4.png" ContentType="image/png"/>
  <Override PartName="/ppt/media/image43.png" ContentType="image/png"/>
  <Override PartName="/ppt/media/image42.png" ContentType="image/png"/>
  <Override PartName="/ppt/media/image40.png" ContentType="image/png"/>
  <Override PartName="/ppt/media/image39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41.png" ContentType="image/png"/>
  <Override PartName="/ppt/media/image1.jpeg" ContentType="image/jpeg"/>
  <Override PartName="/ppt/media/image11.png" ContentType="image/png"/>
  <Override PartName="/ppt/media/image38.png" ContentType="image/png"/>
  <Override PartName="/ppt/media/image4.jpeg" ContentType="image/jpeg"/>
  <Override PartName="/ppt/media/image3.png" ContentType="image/png"/>
  <Override PartName="/ppt/media/image37.png" ContentType="image/png"/>
  <Override PartName="/ppt/media/image2.png" ContentType="image/png"/>
  <Override PartName="/ppt/media/image22.png" ContentType="image/png"/>
  <Override PartName="/ppt/media/image7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6.png" ContentType="image/png"/>
  <Override PartName="/ppt/media/image2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08880" y="-162000"/>
            <a:ext cx="1466280" cy="79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90400" y="487800"/>
            <a:ext cx="779256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Angular Js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896120" y="1272960"/>
            <a:ext cx="518076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0"/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3198e5"/>
                </a:solidFill>
                <a:uFill>
                  <a:solidFill>
                    <a:srgbClr val="ffffff"/>
                  </a:solidFill>
                </a:uFill>
                <a:latin typeface="Segoe UI Semilight"/>
              </a:rPr>
              <a:t>Versions 2.2.4 + 1.5.9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 4" descr=""/>
          <p:cNvPicPr/>
          <p:nvPr/>
        </p:nvPicPr>
        <p:blipFill>
          <a:blip r:embed="rId1"/>
          <a:stretch/>
        </p:blipFill>
        <p:spPr>
          <a:xfrm>
            <a:off x="998280" y="2601720"/>
            <a:ext cx="1120680" cy="1045080"/>
          </a:xfrm>
          <a:prstGeom prst="rect">
            <a:avLst/>
          </a:prstGeom>
          <a:ln>
            <a:noFill/>
          </a:ln>
        </p:spPr>
      </p:pic>
      <p:pic>
        <p:nvPicPr>
          <p:cNvPr id="75" name="Image 5" descr=""/>
          <p:cNvPicPr/>
          <p:nvPr/>
        </p:nvPicPr>
        <p:blipFill>
          <a:blip r:embed="rId2"/>
          <a:stretch/>
        </p:blipFill>
        <p:spPr>
          <a:xfrm>
            <a:off x="4030200" y="1688400"/>
            <a:ext cx="912960" cy="91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7520" y="0"/>
            <a:ext cx="35568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Angular JS : Qu’est ce que c’est 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62680" y="1119600"/>
            <a:ext cx="7886880" cy="33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Blip>
                <a:blip r:embed="rId1"/>
              </a:buBlip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Un framework Javascript libre et open-source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Blip>
                <a:blip r:embed="rId2"/>
              </a:buBlip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Créé en Octobre 2010 par 2 développeurs de chez Google : Brad Green et Shyam Seshadri.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Architecture pour applications web sur une seule et unique page. (ex : Gmail, Dropbox, iCloud, …)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Image 8" descr=""/>
          <p:cNvPicPr/>
          <p:nvPr/>
        </p:nvPicPr>
        <p:blipFill>
          <a:blip r:embed="rId4"/>
          <a:stretch/>
        </p:blipFill>
        <p:spPr>
          <a:xfrm>
            <a:off x="7705800" y="4103640"/>
            <a:ext cx="817920" cy="762840"/>
          </a:xfrm>
          <a:prstGeom prst="rect">
            <a:avLst/>
          </a:prstGeom>
          <a:ln>
            <a:noFill/>
          </a:ln>
        </p:spPr>
      </p:pic>
      <p:pic>
        <p:nvPicPr>
          <p:cNvPr id="79" name="Image 9" descr=""/>
          <p:cNvPicPr/>
          <p:nvPr/>
        </p:nvPicPr>
        <p:blipFill>
          <a:blip r:embed="rId5"/>
          <a:stretch/>
        </p:blipFill>
        <p:spPr>
          <a:xfrm>
            <a:off x="8309160" y="39960"/>
            <a:ext cx="622080" cy="62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7520" y="246240"/>
            <a:ext cx="35568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La Philosophie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62680" y="1119600"/>
            <a:ext cx="7886880" cy="33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Blip>
                <a:blip r:embed="rId1"/>
              </a:buBlip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Rendre le HTML dynamique avec une grammaire similaire.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Blip>
                <a:blip r:embed="rId2"/>
              </a:buBlip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Spécialement conçu pour les applications nécessitant beaucoup de ressources.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Code expressif, lisible et facile à écrire.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Image 3" descr=""/>
          <p:cNvPicPr/>
          <p:nvPr/>
        </p:nvPicPr>
        <p:blipFill>
          <a:blip r:embed="rId4"/>
          <a:stretch/>
        </p:blipFill>
        <p:spPr>
          <a:xfrm>
            <a:off x="7705800" y="4103640"/>
            <a:ext cx="817920" cy="762840"/>
          </a:xfrm>
          <a:prstGeom prst="rect">
            <a:avLst/>
          </a:prstGeom>
          <a:ln>
            <a:noFill/>
          </a:ln>
        </p:spPr>
      </p:pic>
      <p:pic>
        <p:nvPicPr>
          <p:cNvPr id="83" name="Image 4" descr=""/>
          <p:cNvPicPr/>
          <p:nvPr/>
        </p:nvPicPr>
        <p:blipFill>
          <a:blip r:embed="rId5"/>
          <a:stretch/>
        </p:blipFill>
        <p:spPr>
          <a:xfrm>
            <a:off x="8309160" y="39960"/>
            <a:ext cx="622080" cy="62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62680" y="1119600"/>
            <a:ext cx="7886880" cy="33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Blip>
                <a:blip r:embed="rId1"/>
              </a:buBlip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Architecture MVC (Modèle-vue-contrôleur)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Blip>
                <a:blip r:embed="rId2"/>
              </a:buBlip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Data-binding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Injectons de dépendances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Blip>
                <a:blip r:embed="rId4"/>
              </a:buBlip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Gestion plus facile du DOM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221760"/>
            <a:ext cx="35568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Les Concepts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Image 4" descr=""/>
          <p:cNvPicPr/>
          <p:nvPr/>
        </p:nvPicPr>
        <p:blipFill>
          <a:blip r:embed="rId5"/>
          <a:stretch/>
        </p:blipFill>
        <p:spPr>
          <a:xfrm>
            <a:off x="7705800" y="4103640"/>
            <a:ext cx="817920" cy="762840"/>
          </a:xfrm>
          <a:prstGeom prst="rect">
            <a:avLst/>
          </a:prstGeom>
          <a:ln>
            <a:noFill/>
          </a:ln>
        </p:spPr>
      </p:pic>
      <p:pic>
        <p:nvPicPr>
          <p:cNvPr id="87" name="Image 5" descr=""/>
          <p:cNvPicPr/>
          <p:nvPr/>
        </p:nvPicPr>
        <p:blipFill>
          <a:blip r:embed="rId6"/>
          <a:stretch/>
        </p:blipFill>
        <p:spPr>
          <a:xfrm>
            <a:off x="8309160" y="39960"/>
            <a:ext cx="622080" cy="62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62680" y="1119600"/>
            <a:ext cx="7886880" cy="40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ng_-*  : directives se plaçant sur les éléments HTML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	</a:t>
            </a: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Ex : ng-controller, ng-repeat, ng-model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$scope : dépendance du contrôleur qui se place dans le JavaScript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$watch : fonction attachée à $scope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| + fonction : lancement de la fonction dans le HTML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7520" y="221760"/>
            <a:ext cx="54925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Quelques éléments de Syntaxe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Image 3" descr=""/>
          <p:cNvPicPr/>
          <p:nvPr/>
        </p:nvPicPr>
        <p:blipFill>
          <a:blip r:embed="rId1"/>
          <a:stretch/>
        </p:blipFill>
        <p:spPr>
          <a:xfrm>
            <a:off x="7705800" y="4120200"/>
            <a:ext cx="817920" cy="762840"/>
          </a:xfrm>
          <a:prstGeom prst="rect">
            <a:avLst/>
          </a:prstGeom>
          <a:ln>
            <a:noFill/>
          </a:ln>
        </p:spPr>
      </p:pic>
      <p:pic>
        <p:nvPicPr>
          <p:cNvPr id="91" name="Image 4" descr=""/>
          <p:cNvPicPr/>
          <p:nvPr/>
        </p:nvPicPr>
        <p:blipFill>
          <a:blip r:embed="rId2"/>
          <a:stretch/>
        </p:blipFill>
        <p:spPr>
          <a:xfrm>
            <a:off x="8309160" y="65160"/>
            <a:ext cx="622080" cy="62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7520" y="246240"/>
            <a:ext cx="44784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Quels sont les avantages 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62680" y="1119600"/>
            <a:ext cx="7886880" cy="33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Blip>
                <a:blip r:embed="rId1"/>
              </a:buBlip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La pérennité du projet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Blip>
                <a:blip r:embed="rId2"/>
              </a:buBlip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Gain de temps de développement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Maintenance de l’architecture plus aisée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Blip>
                <a:blip r:embed="rId4"/>
              </a:buBlip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Architecture adaptée pour les sites demandant beaucoup de ressources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Image 3" descr=""/>
          <p:cNvPicPr/>
          <p:nvPr/>
        </p:nvPicPr>
        <p:blipFill>
          <a:blip r:embed="rId5"/>
          <a:stretch/>
        </p:blipFill>
        <p:spPr>
          <a:xfrm>
            <a:off x="7705800" y="4103640"/>
            <a:ext cx="817920" cy="762840"/>
          </a:xfrm>
          <a:prstGeom prst="rect">
            <a:avLst/>
          </a:prstGeom>
          <a:ln>
            <a:noFill/>
          </a:ln>
        </p:spPr>
      </p:pic>
      <p:pic>
        <p:nvPicPr>
          <p:cNvPr id="95" name="Image 4" descr=""/>
          <p:cNvPicPr/>
          <p:nvPr/>
        </p:nvPicPr>
        <p:blipFill>
          <a:blip r:embed="rId6"/>
          <a:stretch/>
        </p:blipFill>
        <p:spPr>
          <a:xfrm>
            <a:off x="8309160" y="39960"/>
            <a:ext cx="622080" cy="62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7520" y="246240"/>
            <a:ext cx="58021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Quels sont les inconvénients 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62680" y="1119600"/>
            <a:ext cx="7886880" cy="33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Blip>
                <a:blip r:embed="rId1"/>
              </a:buBlip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Syntaxe et logique de construction différentes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Blip>
                <a:blip r:embed="rId2"/>
              </a:buBlip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Débogage difficile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Référencement difficile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Blip>
                <a:blip r:embed="rId4"/>
              </a:buBlip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Version 2.0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Image 3" descr=""/>
          <p:cNvPicPr/>
          <p:nvPr/>
        </p:nvPicPr>
        <p:blipFill>
          <a:blip r:embed="rId5"/>
          <a:stretch/>
        </p:blipFill>
        <p:spPr>
          <a:xfrm>
            <a:off x="7705800" y="4103640"/>
            <a:ext cx="817920" cy="762840"/>
          </a:xfrm>
          <a:prstGeom prst="rect">
            <a:avLst/>
          </a:prstGeom>
          <a:ln>
            <a:noFill/>
          </a:ln>
        </p:spPr>
      </p:pic>
      <p:pic>
        <p:nvPicPr>
          <p:cNvPr id="99" name="Image 4" descr=""/>
          <p:cNvPicPr/>
          <p:nvPr/>
        </p:nvPicPr>
        <p:blipFill>
          <a:blip r:embed="rId6"/>
          <a:stretch/>
        </p:blipFill>
        <p:spPr>
          <a:xfrm>
            <a:off x="8309160" y="39960"/>
            <a:ext cx="622080" cy="62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7520" y="246240"/>
            <a:ext cx="44784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62680" y="1119600"/>
            <a:ext cx="7886880" cy="33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43080" indent="-342360">
              <a:lnSpc>
                <a:spcPct val="100000"/>
              </a:lnSpc>
              <a:buBlip>
                <a:blip r:embed="rId1"/>
              </a:buBlip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Blip>
                <a:blip r:embed="rId2"/>
              </a:buBlip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Blip>
                <a:blip r:embed="rId3"/>
              </a:buBlip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Blip>
                <a:blip r:embed="rId4"/>
              </a:buBlip>
            </a:pPr>
            <a:r>
              <a:rPr b="0" lang="fr-FR" sz="20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151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123a61"/>
                </a:solidFill>
                <a:uFill>
                  <a:solidFill>
                    <a:srgbClr val="ffffff"/>
                  </a:solidFill>
                </a:uFill>
                <a:latin typeface="Segoe UI Black"/>
                <a:ea typeface="Segoe UI Black"/>
              </a:rPr>
              <a:t>Merci de votre attention !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Image 3" descr=""/>
          <p:cNvPicPr/>
          <p:nvPr/>
        </p:nvPicPr>
        <p:blipFill>
          <a:blip r:embed="rId5"/>
          <a:stretch/>
        </p:blipFill>
        <p:spPr>
          <a:xfrm>
            <a:off x="7705800" y="4103640"/>
            <a:ext cx="817920" cy="76284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6"/>
          <a:stretch/>
        </p:blipFill>
        <p:spPr>
          <a:xfrm>
            <a:off x="8309160" y="39960"/>
            <a:ext cx="622080" cy="62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36</TotalTime>
  <Application>LibreOffice/5.1.4.2$Linux_X86_64 LibreOffice_project/10m0$Build-2</Application>
  <Words>168</Words>
  <Paragraphs>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2017-01-19T20:45:35Z</dcterms:created>
  <dc:creator/>
  <dc:description/>
  <dc:language>fr-FR</dc:language>
  <cp:lastModifiedBy/>
  <dcterms:modified xsi:type="dcterms:W3CDTF">2017-01-20T11:25:32Z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  <property fmtid="{D5CDD505-2E9C-101B-9397-08002B2CF9AE}" pid="12" name="_TemplateID">
    <vt:lpwstr>TC043347429991</vt:lpwstr>
  </property>
</Properties>
</file>