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3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9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4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0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4F518-23F9-1D46-BDBC-9DDDB8F2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Hyperpartisan</a:t>
            </a:r>
            <a:r>
              <a:rPr lang="nl-NL" dirty="0"/>
              <a:t> News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Support Vector Machines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44B26F-B47B-BE4E-AAC1-5E5B0BC67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Kai Bruijn – Rune Bruijn – Bas Gerding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8C25C2-72B9-E04B-980F-6BA2A09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6797" y="5349875"/>
            <a:ext cx="29337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7BD81-D685-D44C-ABD5-D4C56568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048B2-C208-304B-B2DB-F40FC53C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 set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1.000.000 </a:t>
            </a:r>
            <a:r>
              <a:rPr lang="nl-NL" dirty="0" err="1"/>
              <a:t>articles</a:t>
            </a:r>
            <a:endParaRPr lang="nl-NL" dirty="0"/>
          </a:p>
          <a:p>
            <a:r>
              <a:rPr lang="nl-NL" dirty="0"/>
              <a:t>‘</a:t>
            </a:r>
            <a:r>
              <a:rPr lang="nl-NL" dirty="0" err="1"/>
              <a:t>hyperp</a:t>
            </a:r>
            <a:r>
              <a:rPr lang="nl-NL" dirty="0"/>
              <a:t>’ </a:t>
            </a:r>
            <a:r>
              <a:rPr lang="nl-NL" dirty="0" err="1"/>
              <a:t>and</a:t>
            </a:r>
            <a:r>
              <a:rPr lang="nl-NL" dirty="0"/>
              <a:t> ‘bias’ labels</a:t>
            </a:r>
          </a:p>
          <a:p>
            <a:r>
              <a:rPr lang="nl-NL" dirty="0" err="1"/>
              <a:t>Used</a:t>
            </a:r>
            <a:r>
              <a:rPr lang="nl-NL" dirty="0"/>
              <a:t> as a shared </a:t>
            </a:r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SemEval</a:t>
            </a:r>
            <a:r>
              <a:rPr lang="nl-NL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2854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D38C2-F2F7-894F-A80B-C756527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3ED90-8678-E446-B5B4-2CF1F4F2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Networks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Keras</a:t>
            </a:r>
            <a:endParaRPr lang="nl-NL" dirty="0"/>
          </a:p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Suppport</a:t>
            </a:r>
            <a:r>
              <a:rPr lang="nl-NL" dirty="0"/>
              <a:t> Vector Machine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sci</a:t>
            </a:r>
            <a:r>
              <a:rPr lang="nl-NL" dirty="0"/>
              <a:t>-kit </a:t>
            </a:r>
            <a:r>
              <a:rPr lang="nl-NL" dirty="0" err="1"/>
              <a:t>learn</a:t>
            </a:r>
            <a:endParaRPr lang="nl-NL" dirty="0"/>
          </a:p>
          <a:p>
            <a:r>
              <a:rPr lang="nl-NL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90707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6B034-20CC-2045-9D66-6BDDB1C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E188AC-D30A-2247-8ADE-F3F5B03D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shuffled</a:t>
            </a:r>
            <a:r>
              <a:rPr lang="nl-NL" dirty="0"/>
              <a:t> development set:</a:t>
            </a:r>
          </a:p>
          <a:p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the</a:t>
            </a:r>
            <a:r>
              <a:rPr lang="nl-NL" dirty="0"/>
              <a:t> test data:</a:t>
            </a:r>
          </a:p>
          <a:p>
            <a:pPr marL="0" indent="0">
              <a:buNone/>
            </a:pPr>
            <a:r>
              <a:rPr lang="nl-NL" dirty="0"/>
              <a:t>(Nog geen test data)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DDCD9-A4DD-C649-822C-5822973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7309AE-9EF6-A34A-BAAA-423E9375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Performs</a:t>
            </a:r>
            <a:r>
              <a:rPr lang="nl-NL" dirty="0"/>
              <a:t> well on on </a:t>
            </a:r>
            <a:r>
              <a:rPr lang="nl-NL" dirty="0" err="1"/>
              <a:t>our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.. (nog geen test data)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3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C5269-F307-A146-94EF-9FA8CCC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2050" name="Picture 2" descr="Afbeeldingsresultaat voor questions dog">
            <a:extLst>
              <a:ext uri="{FF2B5EF4-FFF2-40B4-BE49-F238E27FC236}">
                <a16:creationId xmlns:a16="http://schemas.microsoft.com/office/drawing/2014/main" id="{119D27E9-8F02-944E-BC6E-44818B663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80" y="2249488"/>
            <a:ext cx="508866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06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{CF43E5A4-5E9E-6047-885A-96736C9295B7}tf10001122</Template>
  <TotalTime>23</TotalTime>
  <Words>87</Words>
  <Application>Microsoft Macintosh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Hyperpartisan News Detection with Support Vector Machines</vt:lpstr>
      <vt:lpstr>data</vt:lpstr>
      <vt:lpstr>Method</vt:lpstr>
      <vt:lpstr>Results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Hyperpartisan News Detection with Support Vector Machines</dc:title>
  <dc:creator>Bas Gerding</dc:creator>
  <cp:lastModifiedBy>Bas Gerding</cp:lastModifiedBy>
  <cp:revision>2</cp:revision>
  <dcterms:created xsi:type="dcterms:W3CDTF">2019-10-29T09:59:12Z</dcterms:created>
  <dcterms:modified xsi:type="dcterms:W3CDTF">2019-10-29T10:22:34Z</dcterms:modified>
</cp:coreProperties>
</file>