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9360-A610-4D49-86B8-C2996E54F8B7}" type="datetimeFigureOut">
              <a:rPr lang="en-NL" smtClean="0"/>
              <a:t>03/11/2019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5A9-D6E2-4555-BE76-DC6E2755615D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7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9360-A610-4D49-86B8-C2996E54F8B7}" type="datetimeFigureOut">
              <a:rPr lang="en-NL" smtClean="0"/>
              <a:t>03/11/2019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5A9-D6E2-4555-BE76-DC6E2755615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05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9360-A610-4D49-86B8-C2996E54F8B7}" type="datetimeFigureOut">
              <a:rPr lang="en-NL" smtClean="0"/>
              <a:t>03/11/2019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5A9-D6E2-4555-BE76-DC6E2755615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788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9360-A610-4D49-86B8-C2996E54F8B7}" type="datetimeFigureOut">
              <a:rPr lang="en-NL" smtClean="0"/>
              <a:t>03/11/2019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5A9-D6E2-4555-BE76-DC6E2755615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9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9360-A610-4D49-86B8-C2996E54F8B7}" type="datetimeFigureOut">
              <a:rPr lang="en-NL" smtClean="0"/>
              <a:t>03/11/2019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5A9-D6E2-4555-BE76-DC6E2755615D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9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9360-A610-4D49-86B8-C2996E54F8B7}" type="datetimeFigureOut">
              <a:rPr lang="en-NL" smtClean="0"/>
              <a:t>03/11/2019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5A9-D6E2-4555-BE76-DC6E2755615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239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9360-A610-4D49-86B8-C2996E54F8B7}" type="datetimeFigureOut">
              <a:rPr lang="en-NL" smtClean="0"/>
              <a:t>03/11/2019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5A9-D6E2-4555-BE76-DC6E2755615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808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9360-A610-4D49-86B8-C2996E54F8B7}" type="datetimeFigureOut">
              <a:rPr lang="en-NL" smtClean="0"/>
              <a:t>03/11/2019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5A9-D6E2-4555-BE76-DC6E2755615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615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9360-A610-4D49-86B8-C2996E54F8B7}" type="datetimeFigureOut">
              <a:rPr lang="en-NL" smtClean="0"/>
              <a:t>03/11/2019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5A9-D6E2-4555-BE76-DC6E2755615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678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FF9360-A610-4D49-86B8-C2996E54F8B7}" type="datetimeFigureOut">
              <a:rPr lang="en-NL" smtClean="0"/>
              <a:t>03/11/2019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A505A9-D6E2-4555-BE76-DC6E2755615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052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9360-A610-4D49-86B8-C2996E54F8B7}" type="datetimeFigureOut">
              <a:rPr lang="en-NL" smtClean="0"/>
              <a:t>03/11/2019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5A9-D6E2-4555-BE76-DC6E2755615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145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FF9360-A610-4D49-86B8-C2996E54F8B7}" type="datetimeFigureOut">
              <a:rPr lang="en-NL" smtClean="0"/>
              <a:t>03/11/2019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A505A9-D6E2-4555-BE76-DC6E2755615D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45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story.com/topics/us-states/virgin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istory.com/topics/us-presid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8BC0-AB93-4C50-BF29-1993D6DAA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Automatically extracting RDF triples from texts about historical figures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44494-BD43-4853-A9A0-BBA2D26A8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Kai Bruijn</a:t>
            </a:r>
          </a:p>
          <a:p>
            <a:r>
              <a:rPr lang="en-GB" dirty="0"/>
              <a:t>Rune Bruijn</a:t>
            </a:r>
          </a:p>
          <a:p>
            <a:r>
              <a:rPr lang="en-GB" dirty="0"/>
              <a:t>Bas </a:t>
            </a:r>
            <a:r>
              <a:rPr lang="en-GB" dirty="0" err="1"/>
              <a:t>Gerding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4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E4A3-7288-42D1-9BF8-7EDB12F4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ADB8-5407-4AE4-941A-23E2A336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i="1" dirty="0"/>
              <a:t>“How can we build a system that automatically extracts RDF triples from a text about historical figures?”</a:t>
            </a:r>
          </a:p>
          <a:p>
            <a:endParaRPr lang="en-GB" dirty="0"/>
          </a:p>
          <a:p>
            <a:pPr lvl="1"/>
            <a:r>
              <a:rPr lang="en-GB" dirty="0"/>
              <a:t>“Zachary Taylor was born on November 24, 1784, in Orange County, </a:t>
            </a:r>
            <a:r>
              <a:rPr lang="en-GB" u="sng" dirty="0">
                <a:hlinkClick r:id="rId2"/>
              </a:rPr>
              <a:t>Virginia</a:t>
            </a:r>
            <a:r>
              <a:rPr lang="en-GB" dirty="0"/>
              <a:t>.”</a:t>
            </a:r>
          </a:p>
          <a:p>
            <a:pPr lvl="2"/>
            <a:r>
              <a:rPr lang="en-GB" i="1" dirty="0"/>
              <a:t>&lt;Zachary Taylor; </a:t>
            </a:r>
            <a:r>
              <a:rPr lang="en-GB" i="1" dirty="0" err="1"/>
              <a:t>birth_date</a:t>
            </a:r>
            <a:r>
              <a:rPr lang="en-GB" i="1" dirty="0"/>
              <a:t>; November 24, 1784&gt;</a:t>
            </a:r>
          </a:p>
          <a:p>
            <a:pPr lvl="2"/>
            <a:r>
              <a:rPr lang="en-GB" i="1" dirty="0"/>
              <a:t>&lt;Zachary Taylor; </a:t>
            </a:r>
            <a:r>
              <a:rPr lang="en-GB" i="1" dirty="0" err="1"/>
              <a:t>birth_place</a:t>
            </a:r>
            <a:r>
              <a:rPr lang="en-GB" i="1" dirty="0"/>
              <a:t>; Orange County, Virginia&gt;</a:t>
            </a:r>
          </a:p>
          <a:p>
            <a:endParaRPr lang="en-GB" i="1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418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93BC-1483-4C1A-A481-F201EB73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6EA9-8210-4D67-8FBD-DBF0105D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Texts about historical figures from </a:t>
            </a:r>
            <a:r>
              <a:rPr lang="en-GB" dirty="0">
                <a:hlinkClick r:id="rId2"/>
              </a:rPr>
              <a:t>https://www.history.com/topics/us-presidents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Copy to .txt files</a:t>
            </a:r>
          </a:p>
          <a:p>
            <a:pPr lvl="1"/>
            <a:r>
              <a:rPr lang="en-GB" dirty="0"/>
              <a:t>Create gold label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814C5-D6E3-4304-8255-73BC5D60D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574" y="3148518"/>
            <a:ext cx="6767146" cy="27205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85889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C661-20DB-437B-B13E-EAADC2C4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2F8A-67F1-4958-9A6B-8AAC0BC6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Read data as .txt files</a:t>
            </a:r>
          </a:p>
          <a:p>
            <a:pPr lvl="1"/>
            <a:r>
              <a:rPr lang="en-GB" dirty="0"/>
              <a:t>Replace he/she with actual names</a:t>
            </a:r>
          </a:p>
          <a:p>
            <a:pPr lvl="1"/>
            <a:r>
              <a:rPr lang="en-GB" dirty="0"/>
              <a:t>Extract RDF triple</a:t>
            </a:r>
          </a:p>
          <a:p>
            <a:pPr lvl="2"/>
            <a:r>
              <a:rPr lang="en-GB" dirty="0"/>
              <a:t>def </a:t>
            </a:r>
            <a:r>
              <a:rPr lang="en-GB" dirty="0" err="1"/>
              <a:t>extract_rdf</a:t>
            </a:r>
            <a:r>
              <a:rPr lang="en-GB" dirty="0"/>
              <a:t>(doc)</a:t>
            </a:r>
          </a:p>
          <a:p>
            <a:pPr lvl="2"/>
            <a:r>
              <a:rPr lang="en-GB" dirty="0"/>
              <a:t>Hard-code property</a:t>
            </a:r>
          </a:p>
          <a:p>
            <a:pPr lvl="3"/>
            <a:r>
              <a:rPr lang="en-GB" i="1" dirty="0"/>
              <a:t>Zachary Taylor, born in; November 24, 1784</a:t>
            </a:r>
          </a:p>
          <a:p>
            <a:pPr lvl="3"/>
            <a:r>
              <a:rPr lang="en-GB" i="1" dirty="0"/>
              <a:t>&lt;Zachary Taylor; </a:t>
            </a:r>
            <a:r>
              <a:rPr lang="en-GB" i="1" dirty="0" err="1"/>
              <a:t>birth_date</a:t>
            </a:r>
            <a:r>
              <a:rPr lang="en-GB" i="1" dirty="0"/>
              <a:t>; November 24, 1784&gt;</a:t>
            </a:r>
            <a:endParaRPr lang="en-GB" dirty="0"/>
          </a:p>
          <a:p>
            <a:pPr lvl="1"/>
            <a:r>
              <a:rPr lang="en-GB" dirty="0"/>
              <a:t>Create a nice .html output file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4DA52-CC05-4EF1-9FBB-7C106F41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090921"/>
            <a:ext cx="5547841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9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84AE-CF70-4998-875E-E634FD20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B7AA-B596-465D-92F3-54F49973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554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DA4-19A9-4BF0-B970-73876AE8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discussion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D044-C15C-4BC6-A30E-30BA066E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Conclusion:</a:t>
            </a:r>
          </a:p>
          <a:p>
            <a:pPr lvl="1"/>
            <a:r>
              <a:rPr lang="en-GB" dirty="0"/>
              <a:t>Future work: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638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EB47-1230-406E-A00E-8DCBAAEB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5F9D-B0F8-4769-8B18-1874B7B54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Questions?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7601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145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Automatically extracting RDF triples from texts about historical figures</vt:lpstr>
      <vt:lpstr>Our system</vt:lpstr>
      <vt:lpstr>Data</vt:lpstr>
      <vt:lpstr>Method</vt:lpstr>
      <vt:lpstr>Results</vt:lpstr>
      <vt:lpstr>Conclusion and discussion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extracting RDF triples from texts about historical figures</dc:title>
  <dc:creator>Rune Bruijn</dc:creator>
  <cp:lastModifiedBy>Rune Bruijn</cp:lastModifiedBy>
  <cp:revision>4</cp:revision>
  <dcterms:created xsi:type="dcterms:W3CDTF">2019-11-03T11:34:56Z</dcterms:created>
  <dcterms:modified xsi:type="dcterms:W3CDTF">2019-11-03T12:05:12Z</dcterms:modified>
</cp:coreProperties>
</file>