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D64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1D0-0FA2-4CA8-98AB-34FA19B13C02}" type="datetimeFigureOut">
              <a:rPr lang="en-PH" smtClean="0"/>
              <a:t>14/01/2023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46C2-7A97-425F-8524-7BBBB7B380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590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1D0-0FA2-4CA8-98AB-34FA19B13C02}" type="datetimeFigureOut">
              <a:rPr lang="en-PH" smtClean="0"/>
              <a:t>14/01/2023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46C2-7A97-425F-8524-7BBBB7B380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324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1D0-0FA2-4CA8-98AB-34FA19B13C02}" type="datetimeFigureOut">
              <a:rPr lang="en-PH" smtClean="0"/>
              <a:t>14/01/2023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46C2-7A97-425F-8524-7BBBB7B380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901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1D0-0FA2-4CA8-98AB-34FA19B13C02}" type="datetimeFigureOut">
              <a:rPr lang="en-PH" smtClean="0"/>
              <a:t>14/01/2023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46C2-7A97-425F-8524-7BBBB7B380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9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1D0-0FA2-4CA8-98AB-34FA19B13C02}" type="datetimeFigureOut">
              <a:rPr lang="en-PH" smtClean="0"/>
              <a:t>14/01/2023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46C2-7A97-425F-8524-7BBBB7B380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899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1D0-0FA2-4CA8-98AB-34FA19B13C02}" type="datetimeFigureOut">
              <a:rPr lang="en-PH" smtClean="0"/>
              <a:t>14/01/2023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46C2-7A97-425F-8524-7BBBB7B380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57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1D0-0FA2-4CA8-98AB-34FA19B13C02}" type="datetimeFigureOut">
              <a:rPr lang="en-PH" smtClean="0"/>
              <a:t>14/01/2023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46C2-7A97-425F-8524-7BBBB7B380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727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1D0-0FA2-4CA8-98AB-34FA19B13C02}" type="datetimeFigureOut">
              <a:rPr lang="en-PH" smtClean="0"/>
              <a:t>14/01/2023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46C2-7A97-425F-8524-7BBBB7B380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417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1D0-0FA2-4CA8-98AB-34FA19B13C02}" type="datetimeFigureOut">
              <a:rPr lang="en-PH" smtClean="0"/>
              <a:t>14/01/2023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46C2-7A97-425F-8524-7BBBB7B380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774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1D0-0FA2-4CA8-98AB-34FA19B13C02}" type="datetimeFigureOut">
              <a:rPr lang="en-PH" smtClean="0"/>
              <a:t>14/01/2023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46C2-7A97-425F-8524-7BBBB7B380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973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1D0-0FA2-4CA8-98AB-34FA19B13C02}" type="datetimeFigureOut">
              <a:rPr lang="en-PH" smtClean="0"/>
              <a:t>14/01/2023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46C2-7A97-425F-8524-7BBBB7B380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775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DA1D0-0FA2-4CA8-98AB-34FA19B13C02}" type="datetimeFigureOut">
              <a:rPr lang="en-PH" smtClean="0"/>
              <a:t>14/01/2023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446C2-7A97-425F-8524-7BBBB7B380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760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A5CC02-602A-0252-FBCC-4D735E3C1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52" b="64437" l="19490" r="91985">
                        <a14:foregroundMark x1="19490" y1="49918" x2="19490" y2="49918"/>
                        <a14:foregroundMark x1="35519" y1="64600" x2="35519" y2="64600"/>
                        <a14:foregroundMark x1="91985" y1="23328" x2="91985" y2="23328"/>
                      </a14:backgroundRemoval>
                    </a14:imgEffect>
                  </a14:imgLayer>
                </a14:imgProps>
              </a:ext>
            </a:extLst>
          </a:blip>
          <a:srcRect l="10977" b="30313"/>
          <a:stretch/>
        </p:blipFill>
        <p:spPr>
          <a:xfrm>
            <a:off x="600920" y="717824"/>
            <a:ext cx="4198834" cy="36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5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D0866F-19FE-EA61-D430-EFE03265E725}"/>
              </a:ext>
            </a:extLst>
          </p:cNvPr>
          <p:cNvSpPr/>
          <p:nvPr/>
        </p:nvSpPr>
        <p:spPr>
          <a:xfrm rot="10800000">
            <a:off x="1198015" y="862013"/>
            <a:ext cx="2360909" cy="2650860"/>
          </a:xfrm>
          <a:custGeom>
            <a:avLst/>
            <a:gdLst>
              <a:gd name="connsiteX0" fmla="*/ 72363 w 2341917"/>
              <a:gd name="connsiteY0" fmla="*/ 2328760 h 2328760"/>
              <a:gd name="connsiteX1" fmla="*/ 177618 w 2341917"/>
              <a:gd name="connsiteY1" fmla="*/ 2032731 h 2328760"/>
              <a:gd name="connsiteX2" fmla="*/ 276294 w 2341917"/>
              <a:gd name="connsiteY2" fmla="*/ 1795908 h 2328760"/>
              <a:gd name="connsiteX3" fmla="*/ 381549 w 2341917"/>
              <a:gd name="connsiteY3" fmla="*/ 1295948 h 2328760"/>
              <a:gd name="connsiteX4" fmla="*/ 401284 w 2341917"/>
              <a:gd name="connsiteY4" fmla="*/ 368391 h 2328760"/>
              <a:gd name="connsiteX5" fmla="*/ 328921 w 2341917"/>
              <a:gd name="connsiteY5" fmla="*/ 13157 h 2328760"/>
              <a:gd name="connsiteX6" fmla="*/ 309186 w 2341917"/>
              <a:gd name="connsiteY6" fmla="*/ 0 h 2328760"/>
              <a:gd name="connsiteX7" fmla="*/ 164461 w 2341917"/>
              <a:gd name="connsiteY7" fmla="*/ 111833 h 2328760"/>
              <a:gd name="connsiteX8" fmla="*/ 105255 w 2341917"/>
              <a:gd name="connsiteY8" fmla="*/ 263137 h 2328760"/>
              <a:gd name="connsiteX9" fmla="*/ 0 w 2341917"/>
              <a:gd name="connsiteY9" fmla="*/ 611793 h 2328760"/>
              <a:gd name="connsiteX10" fmla="*/ 59206 w 2341917"/>
              <a:gd name="connsiteY10" fmla="*/ 868351 h 2328760"/>
              <a:gd name="connsiteX11" fmla="*/ 368392 w 2341917"/>
              <a:gd name="connsiteY11" fmla="*/ 999919 h 2328760"/>
              <a:gd name="connsiteX12" fmla="*/ 1302527 w 2341917"/>
              <a:gd name="connsiteY12" fmla="*/ 934135 h 2328760"/>
              <a:gd name="connsiteX13" fmla="*/ 2216927 w 2341917"/>
              <a:gd name="connsiteY13" fmla="*/ 572322 h 2328760"/>
              <a:gd name="connsiteX14" fmla="*/ 2341917 w 2341917"/>
              <a:gd name="connsiteY14" fmla="*/ 440754 h 2328760"/>
              <a:gd name="connsiteX0" fmla="*/ 299387 w 2568941"/>
              <a:gd name="connsiteY0" fmla="*/ 2328760 h 2328760"/>
              <a:gd name="connsiteX1" fmla="*/ 404642 w 2568941"/>
              <a:gd name="connsiteY1" fmla="*/ 2032731 h 2328760"/>
              <a:gd name="connsiteX2" fmla="*/ 503318 w 2568941"/>
              <a:gd name="connsiteY2" fmla="*/ 1795908 h 2328760"/>
              <a:gd name="connsiteX3" fmla="*/ 608573 w 2568941"/>
              <a:gd name="connsiteY3" fmla="*/ 1295948 h 2328760"/>
              <a:gd name="connsiteX4" fmla="*/ 628308 w 2568941"/>
              <a:gd name="connsiteY4" fmla="*/ 368391 h 2328760"/>
              <a:gd name="connsiteX5" fmla="*/ 555945 w 2568941"/>
              <a:gd name="connsiteY5" fmla="*/ 13157 h 2328760"/>
              <a:gd name="connsiteX6" fmla="*/ 536210 w 2568941"/>
              <a:gd name="connsiteY6" fmla="*/ 0 h 2328760"/>
              <a:gd name="connsiteX7" fmla="*/ 391485 w 2568941"/>
              <a:gd name="connsiteY7" fmla="*/ 111833 h 2328760"/>
              <a:gd name="connsiteX8" fmla="*/ 3358 w 2568941"/>
              <a:gd name="connsiteY8" fmla="*/ 256559 h 2328760"/>
              <a:gd name="connsiteX9" fmla="*/ 227024 w 2568941"/>
              <a:gd name="connsiteY9" fmla="*/ 611793 h 2328760"/>
              <a:gd name="connsiteX10" fmla="*/ 286230 w 2568941"/>
              <a:gd name="connsiteY10" fmla="*/ 868351 h 2328760"/>
              <a:gd name="connsiteX11" fmla="*/ 595416 w 2568941"/>
              <a:gd name="connsiteY11" fmla="*/ 999919 h 2328760"/>
              <a:gd name="connsiteX12" fmla="*/ 1529551 w 2568941"/>
              <a:gd name="connsiteY12" fmla="*/ 934135 h 2328760"/>
              <a:gd name="connsiteX13" fmla="*/ 2443951 w 2568941"/>
              <a:gd name="connsiteY13" fmla="*/ 572322 h 2328760"/>
              <a:gd name="connsiteX14" fmla="*/ 2568941 w 2568941"/>
              <a:gd name="connsiteY14" fmla="*/ 440754 h 2328760"/>
              <a:gd name="connsiteX0" fmla="*/ 296033 w 2565587"/>
              <a:gd name="connsiteY0" fmla="*/ 2341709 h 2341709"/>
              <a:gd name="connsiteX1" fmla="*/ 401288 w 2565587"/>
              <a:gd name="connsiteY1" fmla="*/ 2045680 h 2341709"/>
              <a:gd name="connsiteX2" fmla="*/ 499964 w 2565587"/>
              <a:gd name="connsiteY2" fmla="*/ 1808857 h 2341709"/>
              <a:gd name="connsiteX3" fmla="*/ 605219 w 2565587"/>
              <a:gd name="connsiteY3" fmla="*/ 1308897 h 2341709"/>
              <a:gd name="connsiteX4" fmla="*/ 624954 w 2565587"/>
              <a:gd name="connsiteY4" fmla="*/ 381340 h 2341709"/>
              <a:gd name="connsiteX5" fmla="*/ 552591 w 2565587"/>
              <a:gd name="connsiteY5" fmla="*/ 26106 h 2341709"/>
              <a:gd name="connsiteX6" fmla="*/ 532856 w 2565587"/>
              <a:gd name="connsiteY6" fmla="*/ 12949 h 2341709"/>
              <a:gd name="connsiteX7" fmla="*/ 230249 w 2565587"/>
              <a:gd name="connsiteY7" fmla="*/ 12949 h 2341709"/>
              <a:gd name="connsiteX8" fmla="*/ 4 w 2565587"/>
              <a:gd name="connsiteY8" fmla="*/ 269508 h 2341709"/>
              <a:gd name="connsiteX9" fmla="*/ 223670 w 2565587"/>
              <a:gd name="connsiteY9" fmla="*/ 624742 h 2341709"/>
              <a:gd name="connsiteX10" fmla="*/ 282876 w 2565587"/>
              <a:gd name="connsiteY10" fmla="*/ 881300 h 2341709"/>
              <a:gd name="connsiteX11" fmla="*/ 592062 w 2565587"/>
              <a:gd name="connsiteY11" fmla="*/ 1012868 h 2341709"/>
              <a:gd name="connsiteX12" fmla="*/ 1526197 w 2565587"/>
              <a:gd name="connsiteY12" fmla="*/ 947084 h 2341709"/>
              <a:gd name="connsiteX13" fmla="*/ 2440597 w 2565587"/>
              <a:gd name="connsiteY13" fmla="*/ 585271 h 2341709"/>
              <a:gd name="connsiteX14" fmla="*/ 2565587 w 2565587"/>
              <a:gd name="connsiteY14" fmla="*/ 453703 h 2341709"/>
              <a:gd name="connsiteX0" fmla="*/ 322343 w 2591897"/>
              <a:gd name="connsiteY0" fmla="*/ 2341709 h 2341709"/>
              <a:gd name="connsiteX1" fmla="*/ 427598 w 2591897"/>
              <a:gd name="connsiteY1" fmla="*/ 2045680 h 2341709"/>
              <a:gd name="connsiteX2" fmla="*/ 526274 w 2591897"/>
              <a:gd name="connsiteY2" fmla="*/ 1808857 h 2341709"/>
              <a:gd name="connsiteX3" fmla="*/ 631529 w 2591897"/>
              <a:gd name="connsiteY3" fmla="*/ 1308897 h 2341709"/>
              <a:gd name="connsiteX4" fmla="*/ 651264 w 2591897"/>
              <a:gd name="connsiteY4" fmla="*/ 381340 h 2341709"/>
              <a:gd name="connsiteX5" fmla="*/ 578901 w 2591897"/>
              <a:gd name="connsiteY5" fmla="*/ 26106 h 2341709"/>
              <a:gd name="connsiteX6" fmla="*/ 559166 w 2591897"/>
              <a:gd name="connsiteY6" fmla="*/ 12949 h 2341709"/>
              <a:gd name="connsiteX7" fmla="*/ 256559 w 2591897"/>
              <a:gd name="connsiteY7" fmla="*/ 12949 h 2341709"/>
              <a:gd name="connsiteX8" fmla="*/ 26314 w 2591897"/>
              <a:gd name="connsiteY8" fmla="*/ 269508 h 2341709"/>
              <a:gd name="connsiteX9" fmla="*/ 0 w 2591897"/>
              <a:gd name="connsiteY9" fmla="*/ 703683 h 2341709"/>
              <a:gd name="connsiteX10" fmla="*/ 309186 w 2591897"/>
              <a:gd name="connsiteY10" fmla="*/ 881300 h 2341709"/>
              <a:gd name="connsiteX11" fmla="*/ 618372 w 2591897"/>
              <a:gd name="connsiteY11" fmla="*/ 1012868 h 2341709"/>
              <a:gd name="connsiteX12" fmla="*/ 1552507 w 2591897"/>
              <a:gd name="connsiteY12" fmla="*/ 947084 h 2341709"/>
              <a:gd name="connsiteX13" fmla="*/ 2466907 w 2591897"/>
              <a:gd name="connsiteY13" fmla="*/ 585271 h 2341709"/>
              <a:gd name="connsiteX14" fmla="*/ 2591897 w 2591897"/>
              <a:gd name="connsiteY14" fmla="*/ 453703 h 2341709"/>
              <a:gd name="connsiteX0" fmla="*/ 322343 w 2591897"/>
              <a:gd name="connsiteY0" fmla="*/ 2360446 h 2360446"/>
              <a:gd name="connsiteX1" fmla="*/ 427598 w 2591897"/>
              <a:gd name="connsiteY1" fmla="*/ 2064417 h 2360446"/>
              <a:gd name="connsiteX2" fmla="*/ 526274 w 2591897"/>
              <a:gd name="connsiteY2" fmla="*/ 1827594 h 2360446"/>
              <a:gd name="connsiteX3" fmla="*/ 631529 w 2591897"/>
              <a:gd name="connsiteY3" fmla="*/ 1327634 h 2360446"/>
              <a:gd name="connsiteX4" fmla="*/ 651264 w 2591897"/>
              <a:gd name="connsiteY4" fmla="*/ 400077 h 2360446"/>
              <a:gd name="connsiteX5" fmla="*/ 578901 w 2591897"/>
              <a:gd name="connsiteY5" fmla="*/ 44843 h 2360446"/>
              <a:gd name="connsiteX6" fmla="*/ 256559 w 2591897"/>
              <a:gd name="connsiteY6" fmla="*/ 31686 h 2360446"/>
              <a:gd name="connsiteX7" fmla="*/ 26314 w 2591897"/>
              <a:gd name="connsiteY7" fmla="*/ 288245 h 2360446"/>
              <a:gd name="connsiteX8" fmla="*/ 0 w 2591897"/>
              <a:gd name="connsiteY8" fmla="*/ 722420 h 2360446"/>
              <a:gd name="connsiteX9" fmla="*/ 309186 w 2591897"/>
              <a:gd name="connsiteY9" fmla="*/ 900037 h 2360446"/>
              <a:gd name="connsiteX10" fmla="*/ 618372 w 2591897"/>
              <a:gd name="connsiteY10" fmla="*/ 1031605 h 2360446"/>
              <a:gd name="connsiteX11" fmla="*/ 1552507 w 2591897"/>
              <a:gd name="connsiteY11" fmla="*/ 965821 h 2360446"/>
              <a:gd name="connsiteX12" fmla="*/ 2466907 w 2591897"/>
              <a:gd name="connsiteY12" fmla="*/ 604008 h 2360446"/>
              <a:gd name="connsiteX13" fmla="*/ 2591897 w 2591897"/>
              <a:gd name="connsiteY13" fmla="*/ 472440 h 2360446"/>
              <a:gd name="connsiteX0" fmla="*/ 353354 w 2622908"/>
              <a:gd name="connsiteY0" fmla="*/ 2360446 h 2360446"/>
              <a:gd name="connsiteX1" fmla="*/ 458609 w 2622908"/>
              <a:gd name="connsiteY1" fmla="*/ 2064417 h 2360446"/>
              <a:gd name="connsiteX2" fmla="*/ 557285 w 2622908"/>
              <a:gd name="connsiteY2" fmla="*/ 1827594 h 2360446"/>
              <a:gd name="connsiteX3" fmla="*/ 662540 w 2622908"/>
              <a:gd name="connsiteY3" fmla="*/ 1327634 h 2360446"/>
              <a:gd name="connsiteX4" fmla="*/ 682275 w 2622908"/>
              <a:gd name="connsiteY4" fmla="*/ 400077 h 2360446"/>
              <a:gd name="connsiteX5" fmla="*/ 609912 w 2622908"/>
              <a:gd name="connsiteY5" fmla="*/ 44843 h 2360446"/>
              <a:gd name="connsiteX6" fmla="*/ 287570 w 2622908"/>
              <a:gd name="connsiteY6" fmla="*/ 31686 h 2360446"/>
              <a:gd name="connsiteX7" fmla="*/ 57325 w 2622908"/>
              <a:gd name="connsiteY7" fmla="*/ 288245 h 2360446"/>
              <a:gd name="connsiteX8" fmla="*/ 31011 w 2622908"/>
              <a:gd name="connsiteY8" fmla="*/ 722420 h 2360446"/>
              <a:gd name="connsiteX9" fmla="*/ 340197 w 2622908"/>
              <a:gd name="connsiteY9" fmla="*/ 900037 h 2360446"/>
              <a:gd name="connsiteX10" fmla="*/ 649383 w 2622908"/>
              <a:gd name="connsiteY10" fmla="*/ 1031605 h 2360446"/>
              <a:gd name="connsiteX11" fmla="*/ 1583518 w 2622908"/>
              <a:gd name="connsiteY11" fmla="*/ 965821 h 2360446"/>
              <a:gd name="connsiteX12" fmla="*/ 2497918 w 2622908"/>
              <a:gd name="connsiteY12" fmla="*/ 604008 h 2360446"/>
              <a:gd name="connsiteX13" fmla="*/ 2622908 w 2622908"/>
              <a:gd name="connsiteY13" fmla="*/ 472440 h 2360446"/>
              <a:gd name="connsiteX0" fmla="*/ 369060 w 2638614"/>
              <a:gd name="connsiteY0" fmla="*/ 2360446 h 2360446"/>
              <a:gd name="connsiteX1" fmla="*/ 474315 w 2638614"/>
              <a:gd name="connsiteY1" fmla="*/ 2064417 h 2360446"/>
              <a:gd name="connsiteX2" fmla="*/ 572991 w 2638614"/>
              <a:gd name="connsiteY2" fmla="*/ 1827594 h 2360446"/>
              <a:gd name="connsiteX3" fmla="*/ 678246 w 2638614"/>
              <a:gd name="connsiteY3" fmla="*/ 1327634 h 2360446"/>
              <a:gd name="connsiteX4" fmla="*/ 697981 w 2638614"/>
              <a:gd name="connsiteY4" fmla="*/ 400077 h 2360446"/>
              <a:gd name="connsiteX5" fmla="*/ 625618 w 2638614"/>
              <a:gd name="connsiteY5" fmla="*/ 44843 h 2360446"/>
              <a:gd name="connsiteX6" fmla="*/ 303276 w 2638614"/>
              <a:gd name="connsiteY6" fmla="*/ 31686 h 2360446"/>
              <a:gd name="connsiteX7" fmla="*/ 73031 w 2638614"/>
              <a:gd name="connsiteY7" fmla="*/ 288245 h 2360446"/>
              <a:gd name="connsiteX8" fmla="*/ 46717 w 2638614"/>
              <a:gd name="connsiteY8" fmla="*/ 722420 h 2360446"/>
              <a:gd name="connsiteX9" fmla="*/ 355903 w 2638614"/>
              <a:gd name="connsiteY9" fmla="*/ 900037 h 2360446"/>
              <a:gd name="connsiteX10" fmla="*/ 665089 w 2638614"/>
              <a:gd name="connsiteY10" fmla="*/ 1031605 h 2360446"/>
              <a:gd name="connsiteX11" fmla="*/ 1599224 w 2638614"/>
              <a:gd name="connsiteY11" fmla="*/ 965821 h 2360446"/>
              <a:gd name="connsiteX12" fmla="*/ 2513624 w 2638614"/>
              <a:gd name="connsiteY12" fmla="*/ 604008 h 2360446"/>
              <a:gd name="connsiteX13" fmla="*/ 2638614 w 2638614"/>
              <a:gd name="connsiteY13" fmla="*/ 472440 h 2360446"/>
              <a:gd name="connsiteX0" fmla="*/ 408198 w 2677752"/>
              <a:gd name="connsiteY0" fmla="*/ 2359190 h 2359190"/>
              <a:gd name="connsiteX1" fmla="*/ 513453 w 2677752"/>
              <a:gd name="connsiteY1" fmla="*/ 2063161 h 2359190"/>
              <a:gd name="connsiteX2" fmla="*/ 612129 w 2677752"/>
              <a:gd name="connsiteY2" fmla="*/ 1826338 h 2359190"/>
              <a:gd name="connsiteX3" fmla="*/ 717384 w 2677752"/>
              <a:gd name="connsiteY3" fmla="*/ 1326378 h 2359190"/>
              <a:gd name="connsiteX4" fmla="*/ 737119 w 2677752"/>
              <a:gd name="connsiteY4" fmla="*/ 398821 h 2359190"/>
              <a:gd name="connsiteX5" fmla="*/ 664756 w 2677752"/>
              <a:gd name="connsiteY5" fmla="*/ 43587 h 2359190"/>
              <a:gd name="connsiteX6" fmla="*/ 342414 w 2677752"/>
              <a:gd name="connsiteY6" fmla="*/ 30430 h 2359190"/>
              <a:gd name="connsiteX7" fmla="*/ 46385 w 2677752"/>
              <a:gd name="connsiteY7" fmla="*/ 267254 h 2359190"/>
              <a:gd name="connsiteX8" fmla="*/ 85855 w 2677752"/>
              <a:gd name="connsiteY8" fmla="*/ 721164 h 2359190"/>
              <a:gd name="connsiteX9" fmla="*/ 395041 w 2677752"/>
              <a:gd name="connsiteY9" fmla="*/ 898781 h 2359190"/>
              <a:gd name="connsiteX10" fmla="*/ 704227 w 2677752"/>
              <a:gd name="connsiteY10" fmla="*/ 1030349 h 2359190"/>
              <a:gd name="connsiteX11" fmla="*/ 1638362 w 2677752"/>
              <a:gd name="connsiteY11" fmla="*/ 964565 h 2359190"/>
              <a:gd name="connsiteX12" fmla="*/ 2552762 w 2677752"/>
              <a:gd name="connsiteY12" fmla="*/ 602752 h 2359190"/>
              <a:gd name="connsiteX13" fmla="*/ 2677752 w 2677752"/>
              <a:gd name="connsiteY13" fmla="*/ 471184 h 2359190"/>
              <a:gd name="connsiteX0" fmla="*/ 422424 w 2691978"/>
              <a:gd name="connsiteY0" fmla="*/ 2359190 h 2359190"/>
              <a:gd name="connsiteX1" fmla="*/ 527679 w 2691978"/>
              <a:gd name="connsiteY1" fmla="*/ 2063161 h 2359190"/>
              <a:gd name="connsiteX2" fmla="*/ 626355 w 2691978"/>
              <a:gd name="connsiteY2" fmla="*/ 1826338 h 2359190"/>
              <a:gd name="connsiteX3" fmla="*/ 731610 w 2691978"/>
              <a:gd name="connsiteY3" fmla="*/ 1326378 h 2359190"/>
              <a:gd name="connsiteX4" fmla="*/ 751345 w 2691978"/>
              <a:gd name="connsiteY4" fmla="*/ 398821 h 2359190"/>
              <a:gd name="connsiteX5" fmla="*/ 678982 w 2691978"/>
              <a:gd name="connsiteY5" fmla="*/ 43587 h 2359190"/>
              <a:gd name="connsiteX6" fmla="*/ 356640 w 2691978"/>
              <a:gd name="connsiteY6" fmla="*/ 30430 h 2359190"/>
              <a:gd name="connsiteX7" fmla="*/ 60611 w 2691978"/>
              <a:gd name="connsiteY7" fmla="*/ 267254 h 2359190"/>
              <a:gd name="connsiteX8" fmla="*/ 100081 w 2691978"/>
              <a:gd name="connsiteY8" fmla="*/ 721164 h 2359190"/>
              <a:gd name="connsiteX9" fmla="*/ 409267 w 2691978"/>
              <a:gd name="connsiteY9" fmla="*/ 898781 h 2359190"/>
              <a:gd name="connsiteX10" fmla="*/ 718453 w 2691978"/>
              <a:gd name="connsiteY10" fmla="*/ 1030349 h 2359190"/>
              <a:gd name="connsiteX11" fmla="*/ 1652588 w 2691978"/>
              <a:gd name="connsiteY11" fmla="*/ 964565 h 2359190"/>
              <a:gd name="connsiteX12" fmla="*/ 2566988 w 2691978"/>
              <a:gd name="connsiteY12" fmla="*/ 602752 h 2359190"/>
              <a:gd name="connsiteX13" fmla="*/ 2691978 w 2691978"/>
              <a:gd name="connsiteY13" fmla="*/ 471184 h 2359190"/>
              <a:gd name="connsiteX0" fmla="*/ 384896 w 2654450"/>
              <a:gd name="connsiteY0" fmla="*/ 2346358 h 2346358"/>
              <a:gd name="connsiteX1" fmla="*/ 490151 w 2654450"/>
              <a:gd name="connsiteY1" fmla="*/ 2050329 h 2346358"/>
              <a:gd name="connsiteX2" fmla="*/ 588827 w 2654450"/>
              <a:gd name="connsiteY2" fmla="*/ 1813506 h 2346358"/>
              <a:gd name="connsiteX3" fmla="*/ 694082 w 2654450"/>
              <a:gd name="connsiteY3" fmla="*/ 1313546 h 2346358"/>
              <a:gd name="connsiteX4" fmla="*/ 713817 w 2654450"/>
              <a:gd name="connsiteY4" fmla="*/ 385989 h 2346358"/>
              <a:gd name="connsiteX5" fmla="*/ 641454 w 2654450"/>
              <a:gd name="connsiteY5" fmla="*/ 30755 h 2346358"/>
              <a:gd name="connsiteX6" fmla="*/ 319112 w 2654450"/>
              <a:gd name="connsiteY6" fmla="*/ 43912 h 2346358"/>
              <a:gd name="connsiteX7" fmla="*/ 23083 w 2654450"/>
              <a:gd name="connsiteY7" fmla="*/ 254422 h 2346358"/>
              <a:gd name="connsiteX8" fmla="*/ 62553 w 2654450"/>
              <a:gd name="connsiteY8" fmla="*/ 708332 h 2346358"/>
              <a:gd name="connsiteX9" fmla="*/ 371739 w 2654450"/>
              <a:gd name="connsiteY9" fmla="*/ 885949 h 2346358"/>
              <a:gd name="connsiteX10" fmla="*/ 680925 w 2654450"/>
              <a:gd name="connsiteY10" fmla="*/ 1017517 h 2346358"/>
              <a:gd name="connsiteX11" fmla="*/ 1615060 w 2654450"/>
              <a:gd name="connsiteY11" fmla="*/ 951733 h 2346358"/>
              <a:gd name="connsiteX12" fmla="*/ 2529460 w 2654450"/>
              <a:gd name="connsiteY12" fmla="*/ 589920 h 2346358"/>
              <a:gd name="connsiteX13" fmla="*/ 2654450 w 2654450"/>
              <a:gd name="connsiteY13" fmla="*/ 458352 h 2346358"/>
              <a:gd name="connsiteX0" fmla="*/ 378466 w 2648020"/>
              <a:gd name="connsiteY0" fmla="*/ 2346358 h 2346358"/>
              <a:gd name="connsiteX1" fmla="*/ 483721 w 2648020"/>
              <a:gd name="connsiteY1" fmla="*/ 2050329 h 2346358"/>
              <a:gd name="connsiteX2" fmla="*/ 582397 w 2648020"/>
              <a:gd name="connsiteY2" fmla="*/ 1813506 h 2346358"/>
              <a:gd name="connsiteX3" fmla="*/ 687652 w 2648020"/>
              <a:gd name="connsiteY3" fmla="*/ 1313546 h 2346358"/>
              <a:gd name="connsiteX4" fmla="*/ 707387 w 2648020"/>
              <a:gd name="connsiteY4" fmla="*/ 385989 h 2346358"/>
              <a:gd name="connsiteX5" fmla="*/ 635024 w 2648020"/>
              <a:gd name="connsiteY5" fmla="*/ 30755 h 2346358"/>
              <a:gd name="connsiteX6" fmla="*/ 312682 w 2648020"/>
              <a:gd name="connsiteY6" fmla="*/ 43912 h 2346358"/>
              <a:gd name="connsiteX7" fmla="*/ 16653 w 2648020"/>
              <a:gd name="connsiteY7" fmla="*/ 254422 h 2346358"/>
              <a:gd name="connsiteX8" fmla="*/ 75858 w 2648020"/>
              <a:gd name="connsiteY8" fmla="*/ 675440 h 2346358"/>
              <a:gd name="connsiteX9" fmla="*/ 365309 w 2648020"/>
              <a:gd name="connsiteY9" fmla="*/ 885949 h 2346358"/>
              <a:gd name="connsiteX10" fmla="*/ 674495 w 2648020"/>
              <a:gd name="connsiteY10" fmla="*/ 1017517 h 2346358"/>
              <a:gd name="connsiteX11" fmla="*/ 1608630 w 2648020"/>
              <a:gd name="connsiteY11" fmla="*/ 951733 h 2346358"/>
              <a:gd name="connsiteX12" fmla="*/ 2523030 w 2648020"/>
              <a:gd name="connsiteY12" fmla="*/ 589920 h 2346358"/>
              <a:gd name="connsiteX13" fmla="*/ 2648020 w 2648020"/>
              <a:gd name="connsiteY13" fmla="*/ 458352 h 2346358"/>
              <a:gd name="connsiteX0" fmla="*/ 378466 w 2648020"/>
              <a:gd name="connsiteY0" fmla="*/ 2346358 h 2346358"/>
              <a:gd name="connsiteX1" fmla="*/ 483721 w 2648020"/>
              <a:gd name="connsiteY1" fmla="*/ 2050329 h 2346358"/>
              <a:gd name="connsiteX2" fmla="*/ 582397 w 2648020"/>
              <a:gd name="connsiteY2" fmla="*/ 1813506 h 2346358"/>
              <a:gd name="connsiteX3" fmla="*/ 687652 w 2648020"/>
              <a:gd name="connsiteY3" fmla="*/ 1313546 h 2346358"/>
              <a:gd name="connsiteX4" fmla="*/ 707387 w 2648020"/>
              <a:gd name="connsiteY4" fmla="*/ 385989 h 2346358"/>
              <a:gd name="connsiteX5" fmla="*/ 635024 w 2648020"/>
              <a:gd name="connsiteY5" fmla="*/ 30755 h 2346358"/>
              <a:gd name="connsiteX6" fmla="*/ 312682 w 2648020"/>
              <a:gd name="connsiteY6" fmla="*/ 43912 h 2346358"/>
              <a:gd name="connsiteX7" fmla="*/ 16653 w 2648020"/>
              <a:gd name="connsiteY7" fmla="*/ 254422 h 2346358"/>
              <a:gd name="connsiteX8" fmla="*/ 75858 w 2648020"/>
              <a:gd name="connsiteY8" fmla="*/ 675440 h 2346358"/>
              <a:gd name="connsiteX9" fmla="*/ 365309 w 2648020"/>
              <a:gd name="connsiteY9" fmla="*/ 885949 h 2346358"/>
              <a:gd name="connsiteX10" fmla="*/ 674495 w 2648020"/>
              <a:gd name="connsiteY10" fmla="*/ 1017517 h 2346358"/>
              <a:gd name="connsiteX11" fmla="*/ 1608630 w 2648020"/>
              <a:gd name="connsiteY11" fmla="*/ 951733 h 2346358"/>
              <a:gd name="connsiteX12" fmla="*/ 2523030 w 2648020"/>
              <a:gd name="connsiteY12" fmla="*/ 589920 h 2346358"/>
              <a:gd name="connsiteX13" fmla="*/ 2648020 w 2648020"/>
              <a:gd name="connsiteY13" fmla="*/ 458352 h 2346358"/>
              <a:gd name="connsiteX0" fmla="*/ 376317 w 2645871"/>
              <a:gd name="connsiteY0" fmla="*/ 2346358 h 2346358"/>
              <a:gd name="connsiteX1" fmla="*/ 481572 w 2645871"/>
              <a:gd name="connsiteY1" fmla="*/ 2050329 h 2346358"/>
              <a:gd name="connsiteX2" fmla="*/ 580248 w 2645871"/>
              <a:gd name="connsiteY2" fmla="*/ 1813506 h 2346358"/>
              <a:gd name="connsiteX3" fmla="*/ 685503 w 2645871"/>
              <a:gd name="connsiteY3" fmla="*/ 1313546 h 2346358"/>
              <a:gd name="connsiteX4" fmla="*/ 705238 w 2645871"/>
              <a:gd name="connsiteY4" fmla="*/ 385989 h 2346358"/>
              <a:gd name="connsiteX5" fmla="*/ 632875 w 2645871"/>
              <a:gd name="connsiteY5" fmla="*/ 30755 h 2346358"/>
              <a:gd name="connsiteX6" fmla="*/ 310533 w 2645871"/>
              <a:gd name="connsiteY6" fmla="*/ 43912 h 2346358"/>
              <a:gd name="connsiteX7" fmla="*/ 14504 w 2645871"/>
              <a:gd name="connsiteY7" fmla="*/ 254422 h 2346358"/>
              <a:gd name="connsiteX8" fmla="*/ 73709 w 2645871"/>
              <a:gd name="connsiteY8" fmla="*/ 675440 h 2346358"/>
              <a:gd name="connsiteX9" fmla="*/ 363160 w 2645871"/>
              <a:gd name="connsiteY9" fmla="*/ 885949 h 2346358"/>
              <a:gd name="connsiteX10" fmla="*/ 672346 w 2645871"/>
              <a:gd name="connsiteY10" fmla="*/ 1017517 h 2346358"/>
              <a:gd name="connsiteX11" fmla="*/ 1606481 w 2645871"/>
              <a:gd name="connsiteY11" fmla="*/ 951733 h 2346358"/>
              <a:gd name="connsiteX12" fmla="*/ 2520881 w 2645871"/>
              <a:gd name="connsiteY12" fmla="*/ 589920 h 2346358"/>
              <a:gd name="connsiteX13" fmla="*/ 2645871 w 2645871"/>
              <a:gd name="connsiteY13" fmla="*/ 458352 h 2346358"/>
              <a:gd name="connsiteX0" fmla="*/ 379130 w 2648684"/>
              <a:gd name="connsiteY0" fmla="*/ 2346358 h 2346358"/>
              <a:gd name="connsiteX1" fmla="*/ 484385 w 2648684"/>
              <a:gd name="connsiteY1" fmla="*/ 2050329 h 2346358"/>
              <a:gd name="connsiteX2" fmla="*/ 583061 w 2648684"/>
              <a:gd name="connsiteY2" fmla="*/ 1813506 h 2346358"/>
              <a:gd name="connsiteX3" fmla="*/ 688316 w 2648684"/>
              <a:gd name="connsiteY3" fmla="*/ 1313546 h 2346358"/>
              <a:gd name="connsiteX4" fmla="*/ 708051 w 2648684"/>
              <a:gd name="connsiteY4" fmla="*/ 385989 h 2346358"/>
              <a:gd name="connsiteX5" fmla="*/ 635688 w 2648684"/>
              <a:gd name="connsiteY5" fmla="*/ 30755 h 2346358"/>
              <a:gd name="connsiteX6" fmla="*/ 313346 w 2648684"/>
              <a:gd name="connsiteY6" fmla="*/ 43912 h 2346358"/>
              <a:gd name="connsiteX7" fmla="*/ 17317 w 2648684"/>
              <a:gd name="connsiteY7" fmla="*/ 254422 h 2346358"/>
              <a:gd name="connsiteX8" fmla="*/ 76522 w 2648684"/>
              <a:gd name="connsiteY8" fmla="*/ 675440 h 2346358"/>
              <a:gd name="connsiteX9" fmla="*/ 365973 w 2648684"/>
              <a:gd name="connsiteY9" fmla="*/ 885949 h 2346358"/>
              <a:gd name="connsiteX10" fmla="*/ 675159 w 2648684"/>
              <a:gd name="connsiteY10" fmla="*/ 1017517 h 2346358"/>
              <a:gd name="connsiteX11" fmla="*/ 1609294 w 2648684"/>
              <a:gd name="connsiteY11" fmla="*/ 951733 h 2346358"/>
              <a:gd name="connsiteX12" fmla="*/ 2523694 w 2648684"/>
              <a:gd name="connsiteY12" fmla="*/ 589920 h 2346358"/>
              <a:gd name="connsiteX13" fmla="*/ 2648684 w 2648684"/>
              <a:gd name="connsiteY13" fmla="*/ 458352 h 2346358"/>
              <a:gd name="connsiteX0" fmla="*/ 427796 w 2697350"/>
              <a:gd name="connsiteY0" fmla="*/ 2346358 h 2346358"/>
              <a:gd name="connsiteX1" fmla="*/ 533051 w 2697350"/>
              <a:gd name="connsiteY1" fmla="*/ 2050329 h 2346358"/>
              <a:gd name="connsiteX2" fmla="*/ 631727 w 2697350"/>
              <a:gd name="connsiteY2" fmla="*/ 1813506 h 2346358"/>
              <a:gd name="connsiteX3" fmla="*/ 736982 w 2697350"/>
              <a:gd name="connsiteY3" fmla="*/ 1313546 h 2346358"/>
              <a:gd name="connsiteX4" fmla="*/ 756717 w 2697350"/>
              <a:gd name="connsiteY4" fmla="*/ 385989 h 2346358"/>
              <a:gd name="connsiteX5" fmla="*/ 684354 w 2697350"/>
              <a:gd name="connsiteY5" fmla="*/ 30755 h 2346358"/>
              <a:gd name="connsiteX6" fmla="*/ 362012 w 2697350"/>
              <a:gd name="connsiteY6" fmla="*/ 43912 h 2346358"/>
              <a:gd name="connsiteX7" fmla="*/ 65983 w 2697350"/>
              <a:gd name="connsiteY7" fmla="*/ 254422 h 2346358"/>
              <a:gd name="connsiteX8" fmla="*/ 125188 w 2697350"/>
              <a:gd name="connsiteY8" fmla="*/ 675440 h 2346358"/>
              <a:gd name="connsiteX9" fmla="*/ 414639 w 2697350"/>
              <a:gd name="connsiteY9" fmla="*/ 885949 h 2346358"/>
              <a:gd name="connsiteX10" fmla="*/ 723825 w 2697350"/>
              <a:gd name="connsiteY10" fmla="*/ 1017517 h 2346358"/>
              <a:gd name="connsiteX11" fmla="*/ 1657960 w 2697350"/>
              <a:gd name="connsiteY11" fmla="*/ 951733 h 2346358"/>
              <a:gd name="connsiteX12" fmla="*/ 2572360 w 2697350"/>
              <a:gd name="connsiteY12" fmla="*/ 589920 h 2346358"/>
              <a:gd name="connsiteX13" fmla="*/ 2697350 w 2697350"/>
              <a:gd name="connsiteY13" fmla="*/ 458352 h 2346358"/>
              <a:gd name="connsiteX0" fmla="*/ 377362 w 2646916"/>
              <a:gd name="connsiteY0" fmla="*/ 2346358 h 2346358"/>
              <a:gd name="connsiteX1" fmla="*/ 482617 w 2646916"/>
              <a:gd name="connsiteY1" fmla="*/ 2050329 h 2346358"/>
              <a:gd name="connsiteX2" fmla="*/ 581293 w 2646916"/>
              <a:gd name="connsiteY2" fmla="*/ 1813506 h 2346358"/>
              <a:gd name="connsiteX3" fmla="*/ 686548 w 2646916"/>
              <a:gd name="connsiteY3" fmla="*/ 1313546 h 2346358"/>
              <a:gd name="connsiteX4" fmla="*/ 706283 w 2646916"/>
              <a:gd name="connsiteY4" fmla="*/ 385989 h 2346358"/>
              <a:gd name="connsiteX5" fmla="*/ 633920 w 2646916"/>
              <a:gd name="connsiteY5" fmla="*/ 30755 h 2346358"/>
              <a:gd name="connsiteX6" fmla="*/ 311578 w 2646916"/>
              <a:gd name="connsiteY6" fmla="*/ 43912 h 2346358"/>
              <a:gd name="connsiteX7" fmla="*/ 15549 w 2646916"/>
              <a:gd name="connsiteY7" fmla="*/ 254422 h 2346358"/>
              <a:gd name="connsiteX8" fmla="*/ 74754 w 2646916"/>
              <a:gd name="connsiteY8" fmla="*/ 675440 h 2346358"/>
              <a:gd name="connsiteX9" fmla="*/ 364205 w 2646916"/>
              <a:gd name="connsiteY9" fmla="*/ 885949 h 2346358"/>
              <a:gd name="connsiteX10" fmla="*/ 673391 w 2646916"/>
              <a:gd name="connsiteY10" fmla="*/ 1017517 h 2346358"/>
              <a:gd name="connsiteX11" fmla="*/ 1607526 w 2646916"/>
              <a:gd name="connsiteY11" fmla="*/ 951733 h 2346358"/>
              <a:gd name="connsiteX12" fmla="*/ 2521926 w 2646916"/>
              <a:gd name="connsiteY12" fmla="*/ 589920 h 2346358"/>
              <a:gd name="connsiteX13" fmla="*/ 2646916 w 2646916"/>
              <a:gd name="connsiteY13" fmla="*/ 458352 h 2346358"/>
              <a:gd name="connsiteX0" fmla="*/ 381770 w 2651324"/>
              <a:gd name="connsiteY0" fmla="*/ 2346358 h 2346358"/>
              <a:gd name="connsiteX1" fmla="*/ 487025 w 2651324"/>
              <a:gd name="connsiteY1" fmla="*/ 2050329 h 2346358"/>
              <a:gd name="connsiteX2" fmla="*/ 585701 w 2651324"/>
              <a:gd name="connsiteY2" fmla="*/ 1813506 h 2346358"/>
              <a:gd name="connsiteX3" fmla="*/ 690956 w 2651324"/>
              <a:gd name="connsiteY3" fmla="*/ 1313546 h 2346358"/>
              <a:gd name="connsiteX4" fmla="*/ 710691 w 2651324"/>
              <a:gd name="connsiteY4" fmla="*/ 385989 h 2346358"/>
              <a:gd name="connsiteX5" fmla="*/ 638328 w 2651324"/>
              <a:gd name="connsiteY5" fmla="*/ 30755 h 2346358"/>
              <a:gd name="connsiteX6" fmla="*/ 315986 w 2651324"/>
              <a:gd name="connsiteY6" fmla="*/ 43912 h 2346358"/>
              <a:gd name="connsiteX7" fmla="*/ 19957 w 2651324"/>
              <a:gd name="connsiteY7" fmla="*/ 254422 h 2346358"/>
              <a:gd name="connsiteX8" fmla="*/ 79162 w 2651324"/>
              <a:gd name="connsiteY8" fmla="*/ 675440 h 2346358"/>
              <a:gd name="connsiteX9" fmla="*/ 368613 w 2651324"/>
              <a:gd name="connsiteY9" fmla="*/ 885949 h 2346358"/>
              <a:gd name="connsiteX10" fmla="*/ 677799 w 2651324"/>
              <a:gd name="connsiteY10" fmla="*/ 1017517 h 2346358"/>
              <a:gd name="connsiteX11" fmla="*/ 1611934 w 2651324"/>
              <a:gd name="connsiteY11" fmla="*/ 951733 h 2346358"/>
              <a:gd name="connsiteX12" fmla="*/ 2526334 w 2651324"/>
              <a:gd name="connsiteY12" fmla="*/ 589920 h 2346358"/>
              <a:gd name="connsiteX13" fmla="*/ 2651324 w 2651324"/>
              <a:gd name="connsiteY13" fmla="*/ 458352 h 2346358"/>
              <a:gd name="connsiteX0" fmla="*/ 452223 w 2721777"/>
              <a:gd name="connsiteY0" fmla="*/ 2346358 h 2346358"/>
              <a:gd name="connsiteX1" fmla="*/ 557478 w 2721777"/>
              <a:gd name="connsiteY1" fmla="*/ 2050329 h 2346358"/>
              <a:gd name="connsiteX2" fmla="*/ 656154 w 2721777"/>
              <a:gd name="connsiteY2" fmla="*/ 1813506 h 2346358"/>
              <a:gd name="connsiteX3" fmla="*/ 761409 w 2721777"/>
              <a:gd name="connsiteY3" fmla="*/ 1313546 h 2346358"/>
              <a:gd name="connsiteX4" fmla="*/ 781144 w 2721777"/>
              <a:gd name="connsiteY4" fmla="*/ 385989 h 2346358"/>
              <a:gd name="connsiteX5" fmla="*/ 708781 w 2721777"/>
              <a:gd name="connsiteY5" fmla="*/ 30755 h 2346358"/>
              <a:gd name="connsiteX6" fmla="*/ 386439 w 2721777"/>
              <a:gd name="connsiteY6" fmla="*/ 43912 h 2346358"/>
              <a:gd name="connsiteX7" fmla="*/ 11469 w 2721777"/>
              <a:gd name="connsiteY7" fmla="*/ 254422 h 2346358"/>
              <a:gd name="connsiteX8" fmla="*/ 149615 w 2721777"/>
              <a:gd name="connsiteY8" fmla="*/ 675440 h 2346358"/>
              <a:gd name="connsiteX9" fmla="*/ 439066 w 2721777"/>
              <a:gd name="connsiteY9" fmla="*/ 885949 h 2346358"/>
              <a:gd name="connsiteX10" fmla="*/ 748252 w 2721777"/>
              <a:gd name="connsiteY10" fmla="*/ 1017517 h 2346358"/>
              <a:gd name="connsiteX11" fmla="*/ 1682387 w 2721777"/>
              <a:gd name="connsiteY11" fmla="*/ 951733 h 2346358"/>
              <a:gd name="connsiteX12" fmla="*/ 2596787 w 2721777"/>
              <a:gd name="connsiteY12" fmla="*/ 589920 h 2346358"/>
              <a:gd name="connsiteX13" fmla="*/ 2721777 w 2721777"/>
              <a:gd name="connsiteY13" fmla="*/ 458352 h 2346358"/>
              <a:gd name="connsiteX0" fmla="*/ 456502 w 2726056"/>
              <a:gd name="connsiteY0" fmla="*/ 2346358 h 2346358"/>
              <a:gd name="connsiteX1" fmla="*/ 561757 w 2726056"/>
              <a:gd name="connsiteY1" fmla="*/ 2050329 h 2346358"/>
              <a:gd name="connsiteX2" fmla="*/ 660433 w 2726056"/>
              <a:gd name="connsiteY2" fmla="*/ 1813506 h 2346358"/>
              <a:gd name="connsiteX3" fmla="*/ 765688 w 2726056"/>
              <a:gd name="connsiteY3" fmla="*/ 1313546 h 2346358"/>
              <a:gd name="connsiteX4" fmla="*/ 785423 w 2726056"/>
              <a:gd name="connsiteY4" fmla="*/ 385989 h 2346358"/>
              <a:gd name="connsiteX5" fmla="*/ 713060 w 2726056"/>
              <a:gd name="connsiteY5" fmla="*/ 30755 h 2346358"/>
              <a:gd name="connsiteX6" fmla="*/ 390718 w 2726056"/>
              <a:gd name="connsiteY6" fmla="*/ 43912 h 2346358"/>
              <a:gd name="connsiteX7" fmla="*/ 15748 w 2726056"/>
              <a:gd name="connsiteY7" fmla="*/ 254422 h 2346358"/>
              <a:gd name="connsiteX8" fmla="*/ 94688 w 2726056"/>
              <a:gd name="connsiteY8" fmla="*/ 701753 h 2346358"/>
              <a:gd name="connsiteX9" fmla="*/ 443345 w 2726056"/>
              <a:gd name="connsiteY9" fmla="*/ 885949 h 2346358"/>
              <a:gd name="connsiteX10" fmla="*/ 752531 w 2726056"/>
              <a:gd name="connsiteY10" fmla="*/ 1017517 h 2346358"/>
              <a:gd name="connsiteX11" fmla="*/ 1686666 w 2726056"/>
              <a:gd name="connsiteY11" fmla="*/ 951733 h 2346358"/>
              <a:gd name="connsiteX12" fmla="*/ 2601066 w 2726056"/>
              <a:gd name="connsiteY12" fmla="*/ 589920 h 2346358"/>
              <a:gd name="connsiteX13" fmla="*/ 2726056 w 2726056"/>
              <a:gd name="connsiteY13" fmla="*/ 458352 h 2346358"/>
              <a:gd name="connsiteX0" fmla="*/ 462453 w 2732007"/>
              <a:gd name="connsiteY0" fmla="*/ 2346358 h 2346358"/>
              <a:gd name="connsiteX1" fmla="*/ 567708 w 2732007"/>
              <a:gd name="connsiteY1" fmla="*/ 2050329 h 2346358"/>
              <a:gd name="connsiteX2" fmla="*/ 666384 w 2732007"/>
              <a:gd name="connsiteY2" fmla="*/ 1813506 h 2346358"/>
              <a:gd name="connsiteX3" fmla="*/ 771639 w 2732007"/>
              <a:gd name="connsiteY3" fmla="*/ 1313546 h 2346358"/>
              <a:gd name="connsiteX4" fmla="*/ 791374 w 2732007"/>
              <a:gd name="connsiteY4" fmla="*/ 385989 h 2346358"/>
              <a:gd name="connsiteX5" fmla="*/ 719011 w 2732007"/>
              <a:gd name="connsiteY5" fmla="*/ 30755 h 2346358"/>
              <a:gd name="connsiteX6" fmla="*/ 396669 w 2732007"/>
              <a:gd name="connsiteY6" fmla="*/ 43912 h 2346358"/>
              <a:gd name="connsiteX7" fmla="*/ 21699 w 2732007"/>
              <a:gd name="connsiteY7" fmla="*/ 254422 h 2346358"/>
              <a:gd name="connsiteX8" fmla="*/ 100639 w 2732007"/>
              <a:gd name="connsiteY8" fmla="*/ 701753 h 2346358"/>
              <a:gd name="connsiteX9" fmla="*/ 449296 w 2732007"/>
              <a:gd name="connsiteY9" fmla="*/ 885949 h 2346358"/>
              <a:gd name="connsiteX10" fmla="*/ 758482 w 2732007"/>
              <a:gd name="connsiteY10" fmla="*/ 1017517 h 2346358"/>
              <a:gd name="connsiteX11" fmla="*/ 1692617 w 2732007"/>
              <a:gd name="connsiteY11" fmla="*/ 951733 h 2346358"/>
              <a:gd name="connsiteX12" fmla="*/ 2607017 w 2732007"/>
              <a:gd name="connsiteY12" fmla="*/ 589920 h 2346358"/>
              <a:gd name="connsiteX13" fmla="*/ 2732007 w 2732007"/>
              <a:gd name="connsiteY13" fmla="*/ 458352 h 2346358"/>
              <a:gd name="connsiteX0" fmla="*/ 455219 w 2724773"/>
              <a:gd name="connsiteY0" fmla="*/ 2371654 h 2371654"/>
              <a:gd name="connsiteX1" fmla="*/ 560474 w 2724773"/>
              <a:gd name="connsiteY1" fmla="*/ 2075625 h 2371654"/>
              <a:gd name="connsiteX2" fmla="*/ 659150 w 2724773"/>
              <a:gd name="connsiteY2" fmla="*/ 1838802 h 2371654"/>
              <a:gd name="connsiteX3" fmla="*/ 764405 w 2724773"/>
              <a:gd name="connsiteY3" fmla="*/ 1338842 h 2371654"/>
              <a:gd name="connsiteX4" fmla="*/ 784140 w 2724773"/>
              <a:gd name="connsiteY4" fmla="*/ 411285 h 2371654"/>
              <a:gd name="connsiteX5" fmla="*/ 711777 w 2724773"/>
              <a:gd name="connsiteY5" fmla="*/ 56051 h 2371654"/>
              <a:gd name="connsiteX6" fmla="*/ 290759 w 2724773"/>
              <a:gd name="connsiteY6" fmla="*/ 23159 h 2371654"/>
              <a:gd name="connsiteX7" fmla="*/ 14465 w 2724773"/>
              <a:gd name="connsiteY7" fmla="*/ 279718 h 2371654"/>
              <a:gd name="connsiteX8" fmla="*/ 93405 w 2724773"/>
              <a:gd name="connsiteY8" fmla="*/ 727049 h 2371654"/>
              <a:gd name="connsiteX9" fmla="*/ 442062 w 2724773"/>
              <a:gd name="connsiteY9" fmla="*/ 911245 h 2371654"/>
              <a:gd name="connsiteX10" fmla="*/ 751248 w 2724773"/>
              <a:gd name="connsiteY10" fmla="*/ 1042813 h 2371654"/>
              <a:gd name="connsiteX11" fmla="*/ 1685383 w 2724773"/>
              <a:gd name="connsiteY11" fmla="*/ 977029 h 2371654"/>
              <a:gd name="connsiteX12" fmla="*/ 2599783 w 2724773"/>
              <a:gd name="connsiteY12" fmla="*/ 615216 h 2371654"/>
              <a:gd name="connsiteX13" fmla="*/ 2724773 w 2724773"/>
              <a:gd name="connsiteY13" fmla="*/ 483648 h 2371654"/>
              <a:gd name="connsiteX0" fmla="*/ 455219 w 2724773"/>
              <a:gd name="connsiteY0" fmla="*/ 2376840 h 2376840"/>
              <a:gd name="connsiteX1" fmla="*/ 560474 w 2724773"/>
              <a:gd name="connsiteY1" fmla="*/ 2080811 h 2376840"/>
              <a:gd name="connsiteX2" fmla="*/ 659150 w 2724773"/>
              <a:gd name="connsiteY2" fmla="*/ 1843988 h 2376840"/>
              <a:gd name="connsiteX3" fmla="*/ 764405 w 2724773"/>
              <a:gd name="connsiteY3" fmla="*/ 1344028 h 2376840"/>
              <a:gd name="connsiteX4" fmla="*/ 830189 w 2724773"/>
              <a:gd name="connsiteY4" fmla="*/ 515147 h 2376840"/>
              <a:gd name="connsiteX5" fmla="*/ 711777 w 2724773"/>
              <a:gd name="connsiteY5" fmla="*/ 61237 h 2376840"/>
              <a:gd name="connsiteX6" fmla="*/ 290759 w 2724773"/>
              <a:gd name="connsiteY6" fmla="*/ 28345 h 2376840"/>
              <a:gd name="connsiteX7" fmla="*/ 14465 w 2724773"/>
              <a:gd name="connsiteY7" fmla="*/ 284904 h 2376840"/>
              <a:gd name="connsiteX8" fmla="*/ 93405 w 2724773"/>
              <a:gd name="connsiteY8" fmla="*/ 732235 h 2376840"/>
              <a:gd name="connsiteX9" fmla="*/ 442062 w 2724773"/>
              <a:gd name="connsiteY9" fmla="*/ 916431 h 2376840"/>
              <a:gd name="connsiteX10" fmla="*/ 751248 w 2724773"/>
              <a:gd name="connsiteY10" fmla="*/ 1047999 h 2376840"/>
              <a:gd name="connsiteX11" fmla="*/ 1685383 w 2724773"/>
              <a:gd name="connsiteY11" fmla="*/ 982215 h 2376840"/>
              <a:gd name="connsiteX12" fmla="*/ 2599783 w 2724773"/>
              <a:gd name="connsiteY12" fmla="*/ 620402 h 2376840"/>
              <a:gd name="connsiteX13" fmla="*/ 2724773 w 2724773"/>
              <a:gd name="connsiteY13" fmla="*/ 488834 h 2376840"/>
              <a:gd name="connsiteX0" fmla="*/ 455219 w 2724773"/>
              <a:gd name="connsiteY0" fmla="*/ 2376840 h 2376840"/>
              <a:gd name="connsiteX1" fmla="*/ 560474 w 2724773"/>
              <a:gd name="connsiteY1" fmla="*/ 2080811 h 2376840"/>
              <a:gd name="connsiteX2" fmla="*/ 659150 w 2724773"/>
              <a:gd name="connsiteY2" fmla="*/ 1843988 h 2376840"/>
              <a:gd name="connsiteX3" fmla="*/ 764405 w 2724773"/>
              <a:gd name="connsiteY3" fmla="*/ 1344028 h 2376840"/>
              <a:gd name="connsiteX4" fmla="*/ 830189 w 2724773"/>
              <a:gd name="connsiteY4" fmla="*/ 515147 h 2376840"/>
              <a:gd name="connsiteX5" fmla="*/ 711777 w 2724773"/>
              <a:gd name="connsiteY5" fmla="*/ 61237 h 2376840"/>
              <a:gd name="connsiteX6" fmla="*/ 290759 w 2724773"/>
              <a:gd name="connsiteY6" fmla="*/ 28345 h 2376840"/>
              <a:gd name="connsiteX7" fmla="*/ 14465 w 2724773"/>
              <a:gd name="connsiteY7" fmla="*/ 284904 h 2376840"/>
              <a:gd name="connsiteX8" fmla="*/ 93405 w 2724773"/>
              <a:gd name="connsiteY8" fmla="*/ 732235 h 2376840"/>
              <a:gd name="connsiteX9" fmla="*/ 442062 w 2724773"/>
              <a:gd name="connsiteY9" fmla="*/ 916431 h 2376840"/>
              <a:gd name="connsiteX10" fmla="*/ 751248 w 2724773"/>
              <a:gd name="connsiteY10" fmla="*/ 1047999 h 2376840"/>
              <a:gd name="connsiteX11" fmla="*/ 1685383 w 2724773"/>
              <a:gd name="connsiteY11" fmla="*/ 982215 h 2376840"/>
              <a:gd name="connsiteX12" fmla="*/ 2599783 w 2724773"/>
              <a:gd name="connsiteY12" fmla="*/ 620402 h 2376840"/>
              <a:gd name="connsiteX13" fmla="*/ 2724773 w 2724773"/>
              <a:gd name="connsiteY13" fmla="*/ 488834 h 2376840"/>
              <a:gd name="connsiteX0" fmla="*/ 455219 w 2724773"/>
              <a:gd name="connsiteY0" fmla="*/ 2376840 h 2376840"/>
              <a:gd name="connsiteX1" fmla="*/ 560474 w 2724773"/>
              <a:gd name="connsiteY1" fmla="*/ 2080811 h 2376840"/>
              <a:gd name="connsiteX2" fmla="*/ 659150 w 2724773"/>
              <a:gd name="connsiteY2" fmla="*/ 1843988 h 2376840"/>
              <a:gd name="connsiteX3" fmla="*/ 764405 w 2724773"/>
              <a:gd name="connsiteY3" fmla="*/ 1344028 h 2376840"/>
              <a:gd name="connsiteX4" fmla="*/ 830189 w 2724773"/>
              <a:gd name="connsiteY4" fmla="*/ 515147 h 2376840"/>
              <a:gd name="connsiteX5" fmla="*/ 711777 w 2724773"/>
              <a:gd name="connsiteY5" fmla="*/ 61237 h 2376840"/>
              <a:gd name="connsiteX6" fmla="*/ 290759 w 2724773"/>
              <a:gd name="connsiteY6" fmla="*/ 28345 h 2376840"/>
              <a:gd name="connsiteX7" fmla="*/ 14465 w 2724773"/>
              <a:gd name="connsiteY7" fmla="*/ 284904 h 2376840"/>
              <a:gd name="connsiteX8" fmla="*/ 93405 w 2724773"/>
              <a:gd name="connsiteY8" fmla="*/ 732235 h 2376840"/>
              <a:gd name="connsiteX9" fmla="*/ 442062 w 2724773"/>
              <a:gd name="connsiteY9" fmla="*/ 916431 h 2376840"/>
              <a:gd name="connsiteX10" fmla="*/ 751248 w 2724773"/>
              <a:gd name="connsiteY10" fmla="*/ 1047999 h 2376840"/>
              <a:gd name="connsiteX11" fmla="*/ 1685383 w 2724773"/>
              <a:gd name="connsiteY11" fmla="*/ 982215 h 2376840"/>
              <a:gd name="connsiteX12" fmla="*/ 2599783 w 2724773"/>
              <a:gd name="connsiteY12" fmla="*/ 620402 h 2376840"/>
              <a:gd name="connsiteX13" fmla="*/ 2724773 w 2724773"/>
              <a:gd name="connsiteY13" fmla="*/ 488834 h 2376840"/>
              <a:gd name="connsiteX0" fmla="*/ 455219 w 2724773"/>
              <a:gd name="connsiteY0" fmla="*/ 2382239 h 2382239"/>
              <a:gd name="connsiteX1" fmla="*/ 560474 w 2724773"/>
              <a:gd name="connsiteY1" fmla="*/ 2086210 h 2382239"/>
              <a:gd name="connsiteX2" fmla="*/ 659150 w 2724773"/>
              <a:gd name="connsiteY2" fmla="*/ 1849387 h 2382239"/>
              <a:gd name="connsiteX3" fmla="*/ 764405 w 2724773"/>
              <a:gd name="connsiteY3" fmla="*/ 1349427 h 2382239"/>
              <a:gd name="connsiteX4" fmla="*/ 849924 w 2724773"/>
              <a:gd name="connsiteY4" fmla="*/ 612644 h 2382239"/>
              <a:gd name="connsiteX5" fmla="*/ 711777 w 2724773"/>
              <a:gd name="connsiteY5" fmla="*/ 66636 h 2382239"/>
              <a:gd name="connsiteX6" fmla="*/ 290759 w 2724773"/>
              <a:gd name="connsiteY6" fmla="*/ 33744 h 2382239"/>
              <a:gd name="connsiteX7" fmla="*/ 14465 w 2724773"/>
              <a:gd name="connsiteY7" fmla="*/ 290303 h 2382239"/>
              <a:gd name="connsiteX8" fmla="*/ 93405 w 2724773"/>
              <a:gd name="connsiteY8" fmla="*/ 737634 h 2382239"/>
              <a:gd name="connsiteX9" fmla="*/ 442062 w 2724773"/>
              <a:gd name="connsiteY9" fmla="*/ 921830 h 2382239"/>
              <a:gd name="connsiteX10" fmla="*/ 751248 w 2724773"/>
              <a:gd name="connsiteY10" fmla="*/ 1053398 h 2382239"/>
              <a:gd name="connsiteX11" fmla="*/ 1685383 w 2724773"/>
              <a:gd name="connsiteY11" fmla="*/ 987614 h 2382239"/>
              <a:gd name="connsiteX12" fmla="*/ 2599783 w 2724773"/>
              <a:gd name="connsiteY12" fmla="*/ 625801 h 2382239"/>
              <a:gd name="connsiteX13" fmla="*/ 2724773 w 2724773"/>
              <a:gd name="connsiteY13" fmla="*/ 494233 h 2382239"/>
              <a:gd name="connsiteX0" fmla="*/ 455219 w 2724773"/>
              <a:gd name="connsiteY0" fmla="*/ 2382239 h 2382239"/>
              <a:gd name="connsiteX1" fmla="*/ 560474 w 2724773"/>
              <a:gd name="connsiteY1" fmla="*/ 2086210 h 2382239"/>
              <a:gd name="connsiteX2" fmla="*/ 659150 w 2724773"/>
              <a:gd name="connsiteY2" fmla="*/ 1849387 h 2382239"/>
              <a:gd name="connsiteX3" fmla="*/ 764405 w 2724773"/>
              <a:gd name="connsiteY3" fmla="*/ 1349427 h 2382239"/>
              <a:gd name="connsiteX4" fmla="*/ 849924 w 2724773"/>
              <a:gd name="connsiteY4" fmla="*/ 612644 h 2382239"/>
              <a:gd name="connsiteX5" fmla="*/ 711777 w 2724773"/>
              <a:gd name="connsiteY5" fmla="*/ 66636 h 2382239"/>
              <a:gd name="connsiteX6" fmla="*/ 290759 w 2724773"/>
              <a:gd name="connsiteY6" fmla="*/ 33744 h 2382239"/>
              <a:gd name="connsiteX7" fmla="*/ 14465 w 2724773"/>
              <a:gd name="connsiteY7" fmla="*/ 290303 h 2382239"/>
              <a:gd name="connsiteX8" fmla="*/ 93405 w 2724773"/>
              <a:gd name="connsiteY8" fmla="*/ 737634 h 2382239"/>
              <a:gd name="connsiteX9" fmla="*/ 442062 w 2724773"/>
              <a:gd name="connsiteY9" fmla="*/ 921830 h 2382239"/>
              <a:gd name="connsiteX10" fmla="*/ 751248 w 2724773"/>
              <a:gd name="connsiteY10" fmla="*/ 1053398 h 2382239"/>
              <a:gd name="connsiteX11" fmla="*/ 1685383 w 2724773"/>
              <a:gd name="connsiteY11" fmla="*/ 987614 h 2382239"/>
              <a:gd name="connsiteX12" fmla="*/ 2599783 w 2724773"/>
              <a:gd name="connsiteY12" fmla="*/ 625801 h 2382239"/>
              <a:gd name="connsiteX13" fmla="*/ 2724773 w 2724773"/>
              <a:gd name="connsiteY13" fmla="*/ 494233 h 2382239"/>
              <a:gd name="connsiteX0" fmla="*/ 455219 w 2724773"/>
              <a:gd name="connsiteY0" fmla="*/ 2382239 h 2382239"/>
              <a:gd name="connsiteX1" fmla="*/ 560474 w 2724773"/>
              <a:gd name="connsiteY1" fmla="*/ 2086210 h 2382239"/>
              <a:gd name="connsiteX2" fmla="*/ 659150 w 2724773"/>
              <a:gd name="connsiteY2" fmla="*/ 1849387 h 2382239"/>
              <a:gd name="connsiteX3" fmla="*/ 764405 w 2724773"/>
              <a:gd name="connsiteY3" fmla="*/ 1349427 h 2382239"/>
              <a:gd name="connsiteX4" fmla="*/ 849924 w 2724773"/>
              <a:gd name="connsiteY4" fmla="*/ 612644 h 2382239"/>
              <a:gd name="connsiteX5" fmla="*/ 711777 w 2724773"/>
              <a:gd name="connsiteY5" fmla="*/ 66636 h 2382239"/>
              <a:gd name="connsiteX6" fmla="*/ 290759 w 2724773"/>
              <a:gd name="connsiteY6" fmla="*/ 33744 h 2382239"/>
              <a:gd name="connsiteX7" fmla="*/ 14465 w 2724773"/>
              <a:gd name="connsiteY7" fmla="*/ 290303 h 2382239"/>
              <a:gd name="connsiteX8" fmla="*/ 93405 w 2724773"/>
              <a:gd name="connsiteY8" fmla="*/ 737634 h 2382239"/>
              <a:gd name="connsiteX9" fmla="*/ 442062 w 2724773"/>
              <a:gd name="connsiteY9" fmla="*/ 954722 h 2382239"/>
              <a:gd name="connsiteX10" fmla="*/ 751248 w 2724773"/>
              <a:gd name="connsiteY10" fmla="*/ 1053398 h 2382239"/>
              <a:gd name="connsiteX11" fmla="*/ 1685383 w 2724773"/>
              <a:gd name="connsiteY11" fmla="*/ 987614 h 2382239"/>
              <a:gd name="connsiteX12" fmla="*/ 2599783 w 2724773"/>
              <a:gd name="connsiteY12" fmla="*/ 625801 h 2382239"/>
              <a:gd name="connsiteX13" fmla="*/ 2724773 w 2724773"/>
              <a:gd name="connsiteY13" fmla="*/ 494233 h 2382239"/>
              <a:gd name="connsiteX0" fmla="*/ 455219 w 2603008"/>
              <a:gd name="connsiteY0" fmla="*/ 2382239 h 2382239"/>
              <a:gd name="connsiteX1" fmla="*/ 560474 w 2603008"/>
              <a:gd name="connsiteY1" fmla="*/ 2086210 h 2382239"/>
              <a:gd name="connsiteX2" fmla="*/ 659150 w 2603008"/>
              <a:gd name="connsiteY2" fmla="*/ 1849387 h 2382239"/>
              <a:gd name="connsiteX3" fmla="*/ 764405 w 2603008"/>
              <a:gd name="connsiteY3" fmla="*/ 1349427 h 2382239"/>
              <a:gd name="connsiteX4" fmla="*/ 849924 w 2603008"/>
              <a:gd name="connsiteY4" fmla="*/ 612644 h 2382239"/>
              <a:gd name="connsiteX5" fmla="*/ 711777 w 2603008"/>
              <a:gd name="connsiteY5" fmla="*/ 66636 h 2382239"/>
              <a:gd name="connsiteX6" fmla="*/ 290759 w 2603008"/>
              <a:gd name="connsiteY6" fmla="*/ 33744 h 2382239"/>
              <a:gd name="connsiteX7" fmla="*/ 14465 w 2603008"/>
              <a:gd name="connsiteY7" fmla="*/ 290303 h 2382239"/>
              <a:gd name="connsiteX8" fmla="*/ 93405 w 2603008"/>
              <a:gd name="connsiteY8" fmla="*/ 737634 h 2382239"/>
              <a:gd name="connsiteX9" fmla="*/ 442062 w 2603008"/>
              <a:gd name="connsiteY9" fmla="*/ 954722 h 2382239"/>
              <a:gd name="connsiteX10" fmla="*/ 751248 w 2603008"/>
              <a:gd name="connsiteY10" fmla="*/ 1053398 h 2382239"/>
              <a:gd name="connsiteX11" fmla="*/ 1685383 w 2603008"/>
              <a:gd name="connsiteY11" fmla="*/ 987614 h 2382239"/>
              <a:gd name="connsiteX12" fmla="*/ 2599783 w 2603008"/>
              <a:gd name="connsiteY12" fmla="*/ 625801 h 2382239"/>
              <a:gd name="connsiteX13" fmla="*/ 2146400 w 2603008"/>
              <a:gd name="connsiteY13" fmla="*/ 251849 h 2382239"/>
              <a:gd name="connsiteX0" fmla="*/ 455219 w 2882924"/>
              <a:gd name="connsiteY0" fmla="*/ 2382239 h 2382239"/>
              <a:gd name="connsiteX1" fmla="*/ 560474 w 2882924"/>
              <a:gd name="connsiteY1" fmla="*/ 2086210 h 2382239"/>
              <a:gd name="connsiteX2" fmla="*/ 659150 w 2882924"/>
              <a:gd name="connsiteY2" fmla="*/ 1849387 h 2382239"/>
              <a:gd name="connsiteX3" fmla="*/ 764405 w 2882924"/>
              <a:gd name="connsiteY3" fmla="*/ 1349427 h 2382239"/>
              <a:gd name="connsiteX4" fmla="*/ 849924 w 2882924"/>
              <a:gd name="connsiteY4" fmla="*/ 612644 h 2382239"/>
              <a:gd name="connsiteX5" fmla="*/ 711777 w 2882924"/>
              <a:gd name="connsiteY5" fmla="*/ 66636 h 2382239"/>
              <a:gd name="connsiteX6" fmla="*/ 290759 w 2882924"/>
              <a:gd name="connsiteY6" fmla="*/ 33744 h 2382239"/>
              <a:gd name="connsiteX7" fmla="*/ 14465 w 2882924"/>
              <a:gd name="connsiteY7" fmla="*/ 290303 h 2382239"/>
              <a:gd name="connsiteX8" fmla="*/ 93405 w 2882924"/>
              <a:gd name="connsiteY8" fmla="*/ 737634 h 2382239"/>
              <a:gd name="connsiteX9" fmla="*/ 442062 w 2882924"/>
              <a:gd name="connsiteY9" fmla="*/ 954722 h 2382239"/>
              <a:gd name="connsiteX10" fmla="*/ 751248 w 2882924"/>
              <a:gd name="connsiteY10" fmla="*/ 1053398 h 2382239"/>
              <a:gd name="connsiteX11" fmla="*/ 1685383 w 2882924"/>
              <a:gd name="connsiteY11" fmla="*/ 987614 h 2382239"/>
              <a:gd name="connsiteX12" fmla="*/ 2599783 w 2882924"/>
              <a:gd name="connsiteY12" fmla="*/ 625801 h 2382239"/>
              <a:gd name="connsiteX13" fmla="*/ 2867766 w 2882924"/>
              <a:gd name="connsiteY13" fmla="*/ 65029 h 2382239"/>
              <a:gd name="connsiteX14" fmla="*/ 2146400 w 2882924"/>
              <a:gd name="connsiteY14" fmla="*/ 251849 h 238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2924" h="2382239">
                <a:moveTo>
                  <a:pt x="455219" y="2382239"/>
                </a:moveTo>
                <a:cubicBezTo>
                  <a:pt x="490304" y="2283563"/>
                  <a:pt x="523041" y="2184020"/>
                  <a:pt x="560474" y="2086210"/>
                </a:cubicBezTo>
                <a:cubicBezTo>
                  <a:pt x="591041" y="2006340"/>
                  <a:pt x="636337" y="1931808"/>
                  <a:pt x="659150" y="1849387"/>
                </a:cubicBezTo>
                <a:cubicBezTo>
                  <a:pt x="704580" y="1685252"/>
                  <a:pt x="729320" y="1516080"/>
                  <a:pt x="764405" y="1349427"/>
                </a:cubicBezTo>
                <a:cubicBezTo>
                  <a:pt x="807789" y="864970"/>
                  <a:pt x="827691" y="1104447"/>
                  <a:pt x="849924" y="612644"/>
                </a:cubicBezTo>
                <a:cubicBezTo>
                  <a:pt x="863718" y="307512"/>
                  <a:pt x="804971" y="163119"/>
                  <a:pt x="711777" y="66636"/>
                </a:cubicBezTo>
                <a:cubicBezTo>
                  <a:pt x="618583" y="-29847"/>
                  <a:pt x="406978" y="-3534"/>
                  <a:pt x="290759" y="33744"/>
                </a:cubicBezTo>
                <a:cubicBezTo>
                  <a:pt x="174540" y="71022"/>
                  <a:pt x="47357" y="172988"/>
                  <a:pt x="14465" y="290303"/>
                </a:cubicBezTo>
                <a:cubicBezTo>
                  <a:pt x="-18427" y="407618"/>
                  <a:pt x="3500" y="535896"/>
                  <a:pt x="93405" y="737634"/>
                </a:cubicBezTo>
                <a:cubicBezTo>
                  <a:pt x="257865" y="908672"/>
                  <a:pt x="332422" y="902095"/>
                  <a:pt x="442062" y="954722"/>
                </a:cubicBezTo>
                <a:cubicBezTo>
                  <a:pt x="551702" y="1007349"/>
                  <a:pt x="682342" y="1035533"/>
                  <a:pt x="751248" y="1053398"/>
                </a:cubicBezTo>
                <a:cubicBezTo>
                  <a:pt x="1062626" y="1031470"/>
                  <a:pt x="1376848" y="1034977"/>
                  <a:pt x="1685383" y="987614"/>
                </a:cubicBezTo>
                <a:cubicBezTo>
                  <a:pt x="2028664" y="934917"/>
                  <a:pt x="2318698" y="818545"/>
                  <a:pt x="2599783" y="625801"/>
                </a:cubicBezTo>
                <a:cubicBezTo>
                  <a:pt x="2717856" y="535096"/>
                  <a:pt x="2943330" y="127354"/>
                  <a:pt x="2867766" y="65029"/>
                </a:cubicBezTo>
                <a:cubicBezTo>
                  <a:pt x="2792202" y="2704"/>
                  <a:pt x="2187637" y="283772"/>
                  <a:pt x="2146400" y="251849"/>
                </a:cubicBezTo>
              </a:path>
            </a:pathLst>
          </a:custGeom>
          <a:noFill/>
          <a:ln w="139700">
            <a:solidFill>
              <a:srgbClr val="D64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83AF360-A836-AEEB-311B-F028117155B5}"/>
              </a:ext>
            </a:extLst>
          </p:cNvPr>
          <p:cNvSpPr/>
          <p:nvPr/>
        </p:nvSpPr>
        <p:spPr>
          <a:xfrm>
            <a:off x="1376728" y="646022"/>
            <a:ext cx="2360909" cy="2650860"/>
          </a:xfrm>
          <a:custGeom>
            <a:avLst/>
            <a:gdLst>
              <a:gd name="connsiteX0" fmla="*/ 72363 w 2341917"/>
              <a:gd name="connsiteY0" fmla="*/ 2328760 h 2328760"/>
              <a:gd name="connsiteX1" fmla="*/ 177618 w 2341917"/>
              <a:gd name="connsiteY1" fmla="*/ 2032731 h 2328760"/>
              <a:gd name="connsiteX2" fmla="*/ 276294 w 2341917"/>
              <a:gd name="connsiteY2" fmla="*/ 1795908 h 2328760"/>
              <a:gd name="connsiteX3" fmla="*/ 381549 w 2341917"/>
              <a:gd name="connsiteY3" fmla="*/ 1295948 h 2328760"/>
              <a:gd name="connsiteX4" fmla="*/ 401284 w 2341917"/>
              <a:gd name="connsiteY4" fmla="*/ 368391 h 2328760"/>
              <a:gd name="connsiteX5" fmla="*/ 328921 w 2341917"/>
              <a:gd name="connsiteY5" fmla="*/ 13157 h 2328760"/>
              <a:gd name="connsiteX6" fmla="*/ 309186 w 2341917"/>
              <a:gd name="connsiteY6" fmla="*/ 0 h 2328760"/>
              <a:gd name="connsiteX7" fmla="*/ 164461 w 2341917"/>
              <a:gd name="connsiteY7" fmla="*/ 111833 h 2328760"/>
              <a:gd name="connsiteX8" fmla="*/ 105255 w 2341917"/>
              <a:gd name="connsiteY8" fmla="*/ 263137 h 2328760"/>
              <a:gd name="connsiteX9" fmla="*/ 0 w 2341917"/>
              <a:gd name="connsiteY9" fmla="*/ 611793 h 2328760"/>
              <a:gd name="connsiteX10" fmla="*/ 59206 w 2341917"/>
              <a:gd name="connsiteY10" fmla="*/ 868351 h 2328760"/>
              <a:gd name="connsiteX11" fmla="*/ 368392 w 2341917"/>
              <a:gd name="connsiteY11" fmla="*/ 999919 h 2328760"/>
              <a:gd name="connsiteX12" fmla="*/ 1302527 w 2341917"/>
              <a:gd name="connsiteY12" fmla="*/ 934135 h 2328760"/>
              <a:gd name="connsiteX13" fmla="*/ 2216927 w 2341917"/>
              <a:gd name="connsiteY13" fmla="*/ 572322 h 2328760"/>
              <a:gd name="connsiteX14" fmla="*/ 2341917 w 2341917"/>
              <a:gd name="connsiteY14" fmla="*/ 440754 h 2328760"/>
              <a:gd name="connsiteX0" fmla="*/ 299387 w 2568941"/>
              <a:gd name="connsiteY0" fmla="*/ 2328760 h 2328760"/>
              <a:gd name="connsiteX1" fmla="*/ 404642 w 2568941"/>
              <a:gd name="connsiteY1" fmla="*/ 2032731 h 2328760"/>
              <a:gd name="connsiteX2" fmla="*/ 503318 w 2568941"/>
              <a:gd name="connsiteY2" fmla="*/ 1795908 h 2328760"/>
              <a:gd name="connsiteX3" fmla="*/ 608573 w 2568941"/>
              <a:gd name="connsiteY3" fmla="*/ 1295948 h 2328760"/>
              <a:gd name="connsiteX4" fmla="*/ 628308 w 2568941"/>
              <a:gd name="connsiteY4" fmla="*/ 368391 h 2328760"/>
              <a:gd name="connsiteX5" fmla="*/ 555945 w 2568941"/>
              <a:gd name="connsiteY5" fmla="*/ 13157 h 2328760"/>
              <a:gd name="connsiteX6" fmla="*/ 536210 w 2568941"/>
              <a:gd name="connsiteY6" fmla="*/ 0 h 2328760"/>
              <a:gd name="connsiteX7" fmla="*/ 391485 w 2568941"/>
              <a:gd name="connsiteY7" fmla="*/ 111833 h 2328760"/>
              <a:gd name="connsiteX8" fmla="*/ 3358 w 2568941"/>
              <a:gd name="connsiteY8" fmla="*/ 256559 h 2328760"/>
              <a:gd name="connsiteX9" fmla="*/ 227024 w 2568941"/>
              <a:gd name="connsiteY9" fmla="*/ 611793 h 2328760"/>
              <a:gd name="connsiteX10" fmla="*/ 286230 w 2568941"/>
              <a:gd name="connsiteY10" fmla="*/ 868351 h 2328760"/>
              <a:gd name="connsiteX11" fmla="*/ 595416 w 2568941"/>
              <a:gd name="connsiteY11" fmla="*/ 999919 h 2328760"/>
              <a:gd name="connsiteX12" fmla="*/ 1529551 w 2568941"/>
              <a:gd name="connsiteY12" fmla="*/ 934135 h 2328760"/>
              <a:gd name="connsiteX13" fmla="*/ 2443951 w 2568941"/>
              <a:gd name="connsiteY13" fmla="*/ 572322 h 2328760"/>
              <a:gd name="connsiteX14" fmla="*/ 2568941 w 2568941"/>
              <a:gd name="connsiteY14" fmla="*/ 440754 h 2328760"/>
              <a:gd name="connsiteX0" fmla="*/ 296033 w 2565587"/>
              <a:gd name="connsiteY0" fmla="*/ 2341709 h 2341709"/>
              <a:gd name="connsiteX1" fmla="*/ 401288 w 2565587"/>
              <a:gd name="connsiteY1" fmla="*/ 2045680 h 2341709"/>
              <a:gd name="connsiteX2" fmla="*/ 499964 w 2565587"/>
              <a:gd name="connsiteY2" fmla="*/ 1808857 h 2341709"/>
              <a:gd name="connsiteX3" fmla="*/ 605219 w 2565587"/>
              <a:gd name="connsiteY3" fmla="*/ 1308897 h 2341709"/>
              <a:gd name="connsiteX4" fmla="*/ 624954 w 2565587"/>
              <a:gd name="connsiteY4" fmla="*/ 381340 h 2341709"/>
              <a:gd name="connsiteX5" fmla="*/ 552591 w 2565587"/>
              <a:gd name="connsiteY5" fmla="*/ 26106 h 2341709"/>
              <a:gd name="connsiteX6" fmla="*/ 532856 w 2565587"/>
              <a:gd name="connsiteY6" fmla="*/ 12949 h 2341709"/>
              <a:gd name="connsiteX7" fmla="*/ 230249 w 2565587"/>
              <a:gd name="connsiteY7" fmla="*/ 12949 h 2341709"/>
              <a:gd name="connsiteX8" fmla="*/ 4 w 2565587"/>
              <a:gd name="connsiteY8" fmla="*/ 269508 h 2341709"/>
              <a:gd name="connsiteX9" fmla="*/ 223670 w 2565587"/>
              <a:gd name="connsiteY9" fmla="*/ 624742 h 2341709"/>
              <a:gd name="connsiteX10" fmla="*/ 282876 w 2565587"/>
              <a:gd name="connsiteY10" fmla="*/ 881300 h 2341709"/>
              <a:gd name="connsiteX11" fmla="*/ 592062 w 2565587"/>
              <a:gd name="connsiteY11" fmla="*/ 1012868 h 2341709"/>
              <a:gd name="connsiteX12" fmla="*/ 1526197 w 2565587"/>
              <a:gd name="connsiteY12" fmla="*/ 947084 h 2341709"/>
              <a:gd name="connsiteX13" fmla="*/ 2440597 w 2565587"/>
              <a:gd name="connsiteY13" fmla="*/ 585271 h 2341709"/>
              <a:gd name="connsiteX14" fmla="*/ 2565587 w 2565587"/>
              <a:gd name="connsiteY14" fmla="*/ 453703 h 2341709"/>
              <a:gd name="connsiteX0" fmla="*/ 322343 w 2591897"/>
              <a:gd name="connsiteY0" fmla="*/ 2341709 h 2341709"/>
              <a:gd name="connsiteX1" fmla="*/ 427598 w 2591897"/>
              <a:gd name="connsiteY1" fmla="*/ 2045680 h 2341709"/>
              <a:gd name="connsiteX2" fmla="*/ 526274 w 2591897"/>
              <a:gd name="connsiteY2" fmla="*/ 1808857 h 2341709"/>
              <a:gd name="connsiteX3" fmla="*/ 631529 w 2591897"/>
              <a:gd name="connsiteY3" fmla="*/ 1308897 h 2341709"/>
              <a:gd name="connsiteX4" fmla="*/ 651264 w 2591897"/>
              <a:gd name="connsiteY4" fmla="*/ 381340 h 2341709"/>
              <a:gd name="connsiteX5" fmla="*/ 578901 w 2591897"/>
              <a:gd name="connsiteY5" fmla="*/ 26106 h 2341709"/>
              <a:gd name="connsiteX6" fmla="*/ 559166 w 2591897"/>
              <a:gd name="connsiteY6" fmla="*/ 12949 h 2341709"/>
              <a:gd name="connsiteX7" fmla="*/ 256559 w 2591897"/>
              <a:gd name="connsiteY7" fmla="*/ 12949 h 2341709"/>
              <a:gd name="connsiteX8" fmla="*/ 26314 w 2591897"/>
              <a:gd name="connsiteY8" fmla="*/ 269508 h 2341709"/>
              <a:gd name="connsiteX9" fmla="*/ 0 w 2591897"/>
              <a:gd name="connsiteY9" fmla="*/ 703683 h 2341709"/>
              <a:gd name="connsiteX10" fmla="*/ 309186 w 2591897"/>
              <a:gd name="connsiteY10" fmla="*/ 881300 h 2341709"/>
              <a:gd name="connsiteX11" fmla="*/ 618372 w 2591897"/>
              <a:gd name="connsiteY11" fmla="*/ 1012868 h 2341709"/>
              <a:gd name="connsiteX12" fmla="*/ 1552507 w 2591897"/>
              <a:gd name="connsiteY12" fmla="*/ 947084 h 2341709"/>
              <a:gd name="connsiteX13" fmla="*/ 2466907 w 2591897"/>
              <a:gd name="connsiteY13" fmla="*/ 585271 h 2341709"/>
              <a:gd name="connsiteX14" fmla="*/ 2591897 w 2591897"/>
              <a:gd name="connsiteY14" fmla="*/ 453703 h 2341709"/>
              <a:gd name="connsiteX0" fmla="*/ 322343 w 2591897"/>
              <a:gd name="connsiteY0" fmla="*/ 2360446 h 2360446"/>
              <a:gd name="connsiteX1" fmla="*/ 427598 w 2591897"/>
              <a:gd name="connsiteY1" fmla="*/ 2064417 h 2360446"/>
              <a:gd name="connsiteX2" fmla="*/ 526274 w 2591897"/>
              <a:gd name="connsiteY2" fmla="*/ 1827594 h 2360446"/>
              <a:gd name="connsiteX3" fmla="*/ 631529 w 2591897"/>
              <a:gd name="connsiteY3" fmla="*/ 1327634 h 2360446"/>
              <a:gd name="connsiteX4" fmla="*/ 651264 w 2591897"/>
              <a:gd name="connsiteY4" fmla="*/ 400077 h 2360446"/>
              <a:gd name="connsiteX5" fmla="*/ 578901 w 2591897"/>
              <a:gd name="connsiteY5" fmla="*/ 44843 h 2360446"/>
              <a:gd name="connsiteX6" fmla="*/ 256559 w 2591897"/>
              <a:gd name="connsiteY6" fmla="*/ 31686 h 2360446"/>
              <a:gd name="connsiteX7" fmla="*/ 26314 w 2591897"/>
              <a:gd name="connsiteY7" fmla="*/ 288245 h 2360446"/>
              <a:gd name="connsiteX8" fmla="*/ 0 w 2591897"/>
              <a:gd name="connsiteY8" fmla="*/ 722420 h 2360446"/>
              <a:gd name="connsiteX9" fmla="*/ 309186 w 2591897"/>
              <a:gd name="connsiteY9" fmla="*/ 900037 h 2360446"/>
              <a:gd name="connsiteX10" fmla="*/ 618372 w 2591897"/>
              <a:gd name="connsiteY10" fmla="*/ 1031605 h 2360446"/>
              <a:gd name="connsiteX11" fmla="*/ 1552507 w 2591897"/>
              <a:gd name="connsiteY11" fmla="*/ 965821 h 2360446"/>
              <a:gd name="connsiteX12" fmla="*/ 2466907 w 2591897"/>
              <a:gd name="connsiteY12" fmla="*/ 604008 h 2360446"/>
              <a:gd name="connsiteX13" fmla="*/ 2591897 w 2591897"/>
              <a:gd name="connsiteY13" fmla="*/ 472440 h 2360446"/>
              <a:gd name="connsiteX0" fmla="*/ 353354 w 2622908"/>
              <a:gd name="connsiteY0" fmla="*/ 2360446 h 2360446"/>
              <a:gd name="connsiteX1" fmla="*/ 458609 w 2622908"/>
              <a:gd name="connsiteY1" fmla="*/ 2064417 h 2360446"/>
              <a:gd name="connsiteX2" fmla="*/ 557285 w 2622908"/>
              <a:gd name="connsiteY2" fmla="*/ 1827594 h 2360446"/>
              <a:gd name="connsiteX3" fmla="*/ 662540 w 2622908"/>
              <a:gd name="connsiteY3" fmla="*/ 1327634 h 2360446"/>
              <a:gd name="connsiteX4" fmla="*/ 682275 w 2622908"/>
              <a:gd name="connsiteY4" fmla="*/ 400077 h 2360446"/>
              <a:gd name="connsiteX5" fmla="*/ 609912 w 2622908"/>
              <a:gd name="connsiteY5" fmla="*/ 44843 h 2360446"/>
              <a:gd name="connsiteX6" fmla="*/ 287570 w 2622908"/>
              <a:gd name="connsiteY6" fmla="*/ 31686 h 2360446"/>
              <a:gd name="connsiteX7" fmla="*/ 57325 w 2622908"/>
              <a:gd name="connsiteY7" fmla="*/ 288245 h 2360446"/>
              <a:gd name="connsiteX8" fmla="*/ 31011 w 2622908"/>
              <a:gd name="connsiteY8" fmla="*/ 722420 h 2360446"/>
              <a:gd name="connsiteX9" fmla="*/ 340197 w 2622908"/>
              <a:gd name="connsiteY9" fmla="*/ 900037 h 2360446"/>
              <a:gd name="connsiteX10" fmla="*/ 649383 w 2622908"/>
              <a:gd name="connsiteY10" fmla="*/ 1031605 h 2360446"/>
              <a:gd name="connsiteX11" fmla="*/ 1583518 w 2622908"/>
              <a:gd name="connsiteY11" fmla="*/ 965821 h 2360446"/>
              <a:gd name="connsiteX12" fmla="*/ 2497918 w 2622908"/>
              <a:gd name="connsiteY12" fmla="*/ 604008 h 2360446"/>
              <a:gd name="connsiteX13" fmla="*/ 2622908 w 2622908"/>
              <a:gd name="connsiteY13" fmla="*/ 472440 h 2360446"/>
              <a:gd name="connsiteX0" fmla="*/ 369060 w 2638614"/>
              <a:gd name="connsiteY0" fmla="*/ 2360446 h 2360446"/>
              <a:gd name="connsiteX1" fmla="*/ 474315 w 2638614"/>
              <a:gd name="connsiteY1" fmla="*/ 2064417 h 2360446"/>
              <a:gd name="connsiteX2" fmla="*/ 572991 w 2638614"/>
              <a:gd name="connsiteY2" fmla="*/ 1827594 h 2360446"/>
              <a:gd name="connsiteX3" fmla="*/ 678246 w 2638614"/>
              <a:gd name="connsiteY3" fmla="*/ 1327634 h 2360446"/>
              <a:gd name="connsiteX4" fmla="*/ 697981 w 2638614"/>
              <a:gd name="connsiteY4" fmla="*/ 400077 h 2360446"/>
              <a:gd name="connsiteX5" fmla="*/ 625618 w 2638614"/>
              <a:gd name="connsiteY5" fmla="*/ 44843 h 2360446"/>
              <a:gd name="connsiteX6" fmla="*/ 303276 w 2638614"/>
              <a:gd name="connsiteY6" fmla="*/ 31686 h 2360446"/>
              <a:gd name="connsiteX7" fmla="*/ 73031 w 2638614"/>
              <a:gd name="connsiteY7" fmla="*/ 288245 h 2360446"/>
              <a:gd name="connsiteX8" fmla="*/ 46717 w 2638614"/>
              <a:gd name="connsiteY8" fmla="*/ 722420 h 2360446"/>
              <a:gd name="connsiteX9" fmla="*/ 355903 w 2638614"/>
              <a:gd name="connsiteY9" fmla="*/ 900037 h 2360446"/>
              <a:gd name="connsiteX10" fmla="*/ 665089 w 2638614"/>
              <a:gd name="connsiteY10" fmla="*/ 1031605 h 2360446"/>
              <a:gd name="connsiteX11" fmla="*/ 1599224 w 2638614"/>
              <a:gd name="connsiteY11" fmla="*/ 965821 h 2360446"/>
              <a:gd name="connsiteX12" fmla="*/ 2513624 w 2638614"/>
              <a:gd name="connsiteY12" fmla="*/ 604008 h 2360446"/>
              <a:gd name="connsiteX13" fmla="*/ 2638614 w 2638614"/>
              <a:gd name="connsiteY13" fmla="*/ 472440 h 2360446"/>
              <a:gd name="connsiteX0" fmla="*/ 408198 w 2677752"/>
              <a:gd name="connsiteY0" fmla="*/ 2359190 h 2359190"/>
              <a:gd name="connsiteX1" fmla="*/ 513453 w 2677752"/>
              <a:gd name="connsiteY1" fmla="*/ 2063161 h 2359190"/>
              <a:gd name="connsiteX2" fmla="*/ 612129 w 2677752"/>
              <a:gd name="connsiteY2" fmla="*/ 1826338 h 2359190"/>
              <a:gd name="connsiteX3" fmla="*/ 717384 w 2677752"/>
              <a:gd name="connsiteY3" fmla="*/ 1326378 h 2359190"/>
              <a:gd name="connsiteX4" fmla="*/ 737119 w 2677752"/>
              <a:gd name="connsiteY4" fmla="*/ 398821 h 2359190"/>
              <a:gd name="connsiteX5" fmla="*/ 664756 w 2677752"/>
              <a:gd name="connsiteY5" fmla="*/ 43587 h 2359190"/>
              <a:gd name="connsiteX6" fmla="*/ 342414 w 2677752"/>
              <a:gd name="connsiteY6" fmla="*/ 30430 h 2359190"/>
              <a:gd name="connsiteX7" fmla="*/ 46385 w 2677752"/>
              <a:gd name="connsiteY7" fmla="*/ 267254 h 2359190"/>
              <a:gd name="connsiteX8" fmla="*/ 85855 w 2677752"/>
              <a:gd name="connsiteY8" fmla="*/ 721164 h 2359190"/>
              <a:gd name="connsiteX9" fmla="*/ 395041 w 2677752"/>
              <a:gd name="connsiteY9" fmla="*/ 898781 h 2359190"/>
              <a:gd name="connsiteX10" fmla="*/ 704227 w 2677752"/>
              <a:gd name="connsiteY10" fmla="*/ 1030349 h 2359190"/>
              <a:gd name="connsiteX11" fmla="*/ 1638362 w 2677752"/>
              <a:gd name="connsiteY11" fmla="*/ 964565 h 2359190"/>
              <a:gd name="connsiteX12" fmla="*/ 2552762 w 2677752"/>
              <a:gd name="connsiteY12" fmla="*/ 602752 h 2359190"/>
              <a:gd name="connsiteX13" fmla="*/ 2677752 w 2677752"/>
              <a:gd name="connsiteY13" fmla="*/ 471184 h 2359190"/>
              <a:gd name="connsiteX0" fmla="*/ 422424 w 2691978"/>
              <a:gd name="connsiteY0" fmla="*/ 2359190 h 2359190"/>
              <a:gd name="connsiteX1" fmla="*/ 527679 w 2691978"/>
              <a:gd name="connsiteY1" fmla="*/ 2063161 h 2359190"/>
              <a:gd name="connsiteX2" fmla="*/ 626355 w 2691978"/>
              <a:gd name="connsiteY2" fmla="*/ 1826338 h 2359190"/>
              <a:gd name="connsiteX3" fmla="*/ 731610 w 2691978"/>
              <a:gd name="connsiteY3" fmla="*/ 1326378 h 2359190"/>
              <a:gd name="connsiteX4" fmla="*/ 751345 w 2691978"/>
              <a:gd name="connsiteY4" fmla="*/ 398821 h 2359190"/>
              <a:gd name="connsiteX5" fmla="*/ 678982 w 2691978"/>
              <a:gd name="connsiteY5" fmla="*/ 43587 h 2359190"/>
              <a:gd name="connsiteX6" fmla="*/ 356640 w 2691978"/>
              <a:gd name="connsiteY6" fmla="*/ 30430 h 2359190"/>
              <a:gd name="connsiteX7" fmla="*/ 60611 w 2691978"/>
              <a:gd name="connsiteY7" fmla="*/ 267254 h 2359190"/>
              <a:gd name="connsiteX8" fmla="*/ 100081 w 2691978"/>
              <a:gd name="connsiteY8" fmla="*/ 721164 h 2359190"/>
              <a:gd name="connsiteX9" fmla="*/ 409267 w 2691978"/>
              <a:gd name="connsiteY9" fmla="*/ 898781 h 2359190"/>
              <a:gd name="connsiteX10" fmla="*/ 718453 w 2691978"/>
              <a:gd name="connsiteY10" fmla="*/ 1030349 h 2359190"/>
              <a:gd name="connsiteX11" fmla="*/ 1652588 w 2691978"/>
              <a:gd name="connsiteY11" fmla="*/ 964565 h 2359190"/>
              <a:gd name="connsiteX12" fmla="*/ 2566988 w 2691978"/>
              <a:gd name="connsiteY12" fmla="*/ 602752 h 2359190"/>
              <a:gd name="connsiteX13" fmla="*/ 2691978 w 2691978"/>
              <a:gd name="connsiteY13" fmla="*/ 471184 h 2359190"/>
              <a:gd name="connsiteX0" fmla="*/ 384896 w 2654450"/>
              <a:gd name="connsiteY0" fmla="*/ 2346358 h 2346358"/>
              <a:gd name="connsiteX1" fmla="*/ 490151 w 2654450"/>
              <a:gd name="connsiteY1" fmla="*/ 2050329 h 2346358"/>
              <a:gd name="connsiteX2" fmla="*/ 588827 w 2654450"/>
              <a:gd name="connsiteY2" fmla="*/ 1813506 h 2346358"/>
              <a:gd name="connsiteX3" fmla="*/ 694082 w 2654450"/>
              <a:gd name="connsiteY3" fmla="*/ 1313546 h 2346358"/>
              <a:gd name="connsiteX4" fmla="*/ 713817 w 2654450"/>
              <a:gd name="connsiteY4" fmla="*/ 385989 h 2346358"/>
              <a:gd name="connsiteX5" fmla="*/ 641454 w 2654450"/>
              <a:gd name="connsiteY5" fmla="*/ 30755 h 2346358"/>
              <a:gd name="connsiteX6" fmla="*/ 319112 w 2654450"/>
              <a:gd name="connsiteY6" fmla="*/ 43912 h 2346358"/>
              <a:gd name="connsiteX7" fmla="*/ 23083 w 2654450"/>
              <a:gd name="connsiteY7" fmla="*/ 254422 h 2346358"/>
              <a:gd name="connsiteX8" fmla="*/ 62553 w 2654450"/>
              <a:gd name="connsiteY8" fmla="*/ 708332 h 2346358"/>
              <a:gd name="connsiteX9" fmla="*/ 371739 w 2654450"/>
              <a:gd name="connsiteY9" fmla="*/ 885949 h 2346358"/>
              <a:gd name="connsiteX10" fmla="*/ 680925 w 2654450"/>
              <a:gd name="connsiteY10" fmla="*/ 1017517 h 2346358"/>
              <a:gd name="connsiteX11" fmla="*/ 1615060 w 2654450"/>
              <a:gd name="connsiteY11" fmla="*/ 951733 h 2346358"/>
              <a:gd name="connsiteX12" fmla="*/ 2529460 w 2654450"/>
              <a:gd name="connsiteY12" fmla="*/ 589920 h 2346358"/>
              <a:gd name="connsiteX13" fmla="*/ 2654450 w 2654450"/>
              <a:gd name="connsiteY13" fmla="*/ 458352 h 2346358"/>
              <a:gd name="connsiteX0" fmla="*/ 378466 w 2648020"/>
              <a:gd name="connsiteY0" fmla="*/ 2346358 h 2346358"/>
              <a:gd name="connsiteX1" fmla="*/ 483721 w 2648020"/>
              <a:gd name="connsiteY1" fmla="*/ 2050329 h 2346358"/>
              <a:gd name="connsiteX2" fmla="*/ 582397 w 2648020"/>
              <a:gd name="connsiteY2" fmla="*/ 1813506 h 2346358"/>
              <a:gd name="connsiteX3" fmla="*/ 687652 w 2648020"/>
              <a:gd name="connsiteY3" fmla="*/ 1313546 h 2346358"/>
              <a:gd name="connsiteX4" fmla="*/ 707387 w 2648020"/>
              <a:gd name="connsiteY4" fmla="*/ 385989 h 2346358"/>
              <a:gd name="connsiteX5" fmla="*/ 635024 w 2648020"/>
              <a:gd name="connsiteY5" fmla="*/ 30755 h 2346358"/>
              <a:gd name="connsiteX6" fmla="*/ 312682 w 2648020"/>
              <a:gd name="connsiteY6" fmla="*/ 43912 h 2346358"/>
              <a:gd name="connsiteX7" fmla="*/ 16653 w 2648020"/>
              <a:gd name="connsiteY7" fmla="*/ 254422 h 2346358"/>
              <a:gd name="connsiteX8" fmla="*/ 75858 w 2648020"/>
              <a:gd name="connsiteY8" fmla="*/ 675440 h 2346358"/>
              <a:gd name="connsiteX9" fmla="*/ 365309 w 2648020"/>
              <a:gd name="connsiteY9" fmla="*/ 885949 h 2346358"/>
              <a:gd name="connsiteX10" fmla="*/ 674495 w 2648020"/>
              <a:gd name="connsiteY10" fmla="*/ 1017517 h 2346358"/>
              <a:gd name="connsiteX11" fmla="*/ 1608630 w 2648020"/>
              <a:gd name="connsiteY11" fmla="*/ 951733 h 2346358"/>
              <a:gd name="connsiteX12" fmla="*/ 2523030 w 2648020"/>
              <a:gd name="connsiteY12" fmla="*/ 589920 h 2346358"/>
              <a:gd name="connsiteX13" fmla="*/ 2648020 w 2648020"/>
              <a:gd name="connsiteY13" fmla="*/ 458352 h 2346358"/>
              <a:gd name="connsiteX0" fmla="*/ 378466 w 2648020"/>
              <a:gd name="connsiteY0" fmla="*/ 2346358 h 2346358"/>
              <a:gd name="connsiteX1" fmla="*/ 483721 w 2648020"/>
              <a:gd name="connsiteY1" fmla="*/ 2050329 h 2346358"/>
              <a:gd name="connsiteX2" fmla="*/ 582397 w 2648020"/>
              <a:gd name="connsiteY2" fmla="*/ 1813506 h 2346358"/>
              <a:gd name="connsiteX3" fmla="*/ 687652 w 2648020"/>
              <a:gd name="connsiteY3" fmla="*/ 1313546 h 2346358"/>
              <a:gd name="connsiteX4" fmla="*/ 707387 w 2648020"/>
              <a:gd name="connsiteY4" fmla="*/ 385989 h 2346358"/>
              <a:gd name="connsiteX5" fmla="*/ 635024 w 2648020"/>
              <a:gd name="connsiteY5" fmla="*/ 30755 h 2346358"/>
              <a:gd name="connsiteX6" fmla="*/ 312682 w 2648020"/>
              <a:gd name="connsiteY6" fmla="*/ 43912 h 2346358"/>
              <a:gd name="connsiteX7" fmla="*/ 16653 w 2648020"/>
              <a:gd name="connsiteY7" fmla="*/ 254422 h 2346358"/>
              <a:gd name="connsiteX8" fmla="*/ 75858 w 2648020"/>
              <a:gd name="connsiteY8" fmla="*/ 675440 h 2346358"/>
              <a:gd name="connsiteX9" fmla="*/ 365309 w 2648020"/>
              <a:gd name="connsiteY9" fmla="*/ 885949 h 2346358"/>
              <a:gd name="connsiteX10" fmla="*/ 674495 w 2648020"/>
              <a:gd name="connsiteY10" fmla="*/ 1017517 h 2346358"/>
              <a:gd name="connsiteX11" fmla="*/ 1608630 w 2648020"/>
              <a:gd name="connsiteY11" fmla="*/ 951733 h 2346358"/>
              <a:gd name="connsiteX12" fmla="*/ 2523030 w 2648020"/>
              <a:gd name="connsiteY12" fmla="*/ 589920 h 2346358"/>
              <a:gd name="connsiteX13" fmla="*/ 2648020 w 2648020"/>
              <a:gd name="connsiteY13" fmla="*/ 458352 h 2346358"/>
              <a:gd name="connsiteX0" fmla="*/ 376317 w 2645871"/>
              <a:gd name="connsiteY0" fmla="*/ 2346358 h 2346358"/>
              <a:gd name="connsiteX1" fmla="*/ 481572 w 2645871"/>
              <a:gd name="connsiteY1" fmla="*/ 2050329 h 2346358"/>
              <a:gd name="connsiteX2" fmla="*/ 580248 w 2645871"/>
              <a:gd name="connsiteY2" fmla="*/ 1813506 h 2346358"/>
              <a:gd name="connsiteX3" fmla="*/ 685503 w 2645871"/>
              <a:gd name="connsiteY3" fmla="*/ 1313546 h 2346358"/>
              <a:gd name="connsiteX4" fmla="*/ 705238 w 2645871"/>
              <a:gd name="connsiteY4" fmla="*/ 385989 h 2346358"/>
              <a:gd name="connsiteX5" fmla="*/ 632875 w 2645871"/>
              <a:gd name="connsiteY5" fmla="*/ 30755 h 2346358"/>
              <a:gd name="connsiteX6" fmla="*/ 310533 w 2645871"/>
              <a:gd name="connsiteY6" fmla="*/ 43912 h 2346358"/>
              <a:gd name="connsiteX7" fmla="*/ 14504 w 2645871"/>
              <a:gd name="connsiteY7" fmla="*/ 254422 h 2346358"/>
              <a:gd name="connsiteX8" fmla="*/ 73709 w 2645871"/>
              <a:gd name="connsiteY8" fmla="*/ 675440 h 2346358"/>
              <a:gd name="connsiteX9" fmla="*/ 363160 w 2645871"/>
              <a:gd name="connsiteY9" fmla="*/ 885949 h 2346358"/>
              <a:gd name="connsiteX10" fmla="*/ 672346 w 2645871"/>
              <a:gd name="connsiteY10" fmla="*/ 1017517 h 2346358"/>
              <a:gd name="connsiteX11" fmla="*/ 1606481 w 2645871"/>
              <a:gd name="connsiteY11" fmla="*/ 951733 h 2346358"/>
              <a:gd name="connsiteX12" fmla="*/ 2520881 w 2645871"/>
              <a:gd name="connsiteY12" fmla="*/ 589920 h 2346358"/>
              <a:gd name="connsiteX13" fmla="*/ 2645871 w 2645871"/>
              <a:gd name="connsiteY13" fmla="*/ 458352 h 2346358"/>
              <a:gd name="connsiteX0" fmla="*/ 379130 w 2648684"/>
              <a:gd name="connsiteY0" fmla="*/ 2346358 h 2346358"/>
              <a:gd name="connsiteX1" fmla="*/ 484385 w 2648684"/>
              <a:gd name="connsiteY1" fmla="*/ 2050329 h 2346358"/>
              <a:gd name="connsiteX2" fmla="*/ 583061 w 2648684"/>
              <a:gd name="connsiteY2" fmla="*/ 1813506 h 2346358"/>
              <a:gd name="connsiteX3" fmla="*/ 688316 w 2648684"/>
              <a:gd name="connsiteY3" fmla="*/ 1313546 h 2346358"/>
              <a:gd name="connsiteX4" fmla="*/ 708051 w 2648684"/>
              <a:gd name="connsiteY4" fmla="*/ 385989 h 2346358"/>
              <a:gd name="connsiteX5" fmla="*/ 635688 w 2648684"/>
              <a:gd name="connsiteY5" fmla="*/ 30755 h 2346358"/>
              <a:gd name="connsiteX6" fmla="*/ 313346 w 2648684"/>
              <a:gd name="connsiteY6" fmla="*/ 43912 h 2346358"/>
              <a:gd name="connsiteX7" fmla="*/ 17317 w 2648684"/>
              <a:gd name="connsiteY7" fmla="*/ 254422 h 2346358"/>
              <a:gd name="connsiteX8" fmla="*/ 76522 w 2648684"/>
              <a:gd name="connsiteY8" fmla="*/ 675440 h 2346358"/>
              <a:gd name="connsiteX9" fmla="*/ 365973 w 2648684"/>
              <a:gd name="connsiteY9" fmla="*/ 885949 h 2346358"/>
              <a:gd name="connsiteX10" fmla="*/ 675159 w 2648684"/>
              <a:gd name="connsiteY10" fmla="*/ 1017517 h 2346358"/>
              <a:gd name="connsiteX11" fmla="*/ 1609294 w 2648684"/>
              <a:gd name="connsiteY11" fmla="*/ 951733 h 2346358"/>
              <a:gd name="connsiteX12" fmla="*/ 2523694 w 2648684"/>
              <a:gd name="connsiteY12" fmla="*/ 589920 h 2346358"/>
              <a:gd name="connsiteX13" fmla="*/ 2648684 w 2648684"/>
              <a:gd name="connsiteY13" fmla="*/ 458352 h 2346358"/>
              <a:gd name="connsiteX0" fmla="*/ 427796 w 2697350"/>
              <a:gd name="connsiteY0" fmla="*/ 2346358 h 2346358"/>
              <a:gd name="connsiteX1" fmla="*/ 533051 w 2697350"/>
              <a:gd name="connsiteY1" fmla="*/ 2050329 h 2346358"/>
              <a:gd name="connsiteX2" fmla="*/ 631727 w 2697350"/>
              <a:gd name="connsiteY2" fmla="*/ 1813506 h 2346358"/>
              <a:gd name="connsiteX3" fmla="*/ 736982 w 2697350"/>
              <a:gd name="connsiteY3" fmla="*/ 1313546 h 2346358"/>
              <a:gd name="connsiteX4" fmla="*/ 756717 w 2697350"/>
              <a:gd name="connsiteY4" fmla="*/ 385989 h 2346358"/>
              <a:gd name="connsiteX5" fmla="*/ 684354 w 2697350"/>
              <a:gd name="connsiteY5" fmla="*/ 30755 h 2346358"/>
              <a:gd name="connsiteX6" fmla="*/ 362012 w 2697350"/>
              <a:gd name="connsiteY6" fmla="*/ 43912 h 2346358"/>
              <a:gd name="connsiteX7" fmla="*/ 65983 w 2697350"/>
              <a:gd name="connsiteY7" fmla="*/ 254422 h 2346358"/>
              <a:gd name="connsiteX8" fmla="*/ 125188 w 2697350"/>
              <a:gd name="connsiteY8" fmla="*/ 675440 h 2346358"/>
              <a:gd name="connsiteX9" fmla="*/ 414639 w 2697350"/>
              <a:gd name="connsiteY9" fmla="*/ 885949 h 2346358"/>
              <a:gd name="connsiteX10" fmla="*/ 723825 w 2697350"/>
              <a:gd name="connsiteY10" fmla="*/ 1017517 h 2346358"/>
              <a:gd name="connsiteX11" fmla="*/ 1657960 w 2697350"/>
              <a:gd name="connsiteY11" fmla="*/ 951733 h 2346358"/>
              <a:gd name="connsiteX12" fmla="*/ 2572360 w 2697350"/>
              <a:gd name="connsiteY12" fmla="*/ 589920 h 2346358"/>
              <a:gd name="connsiteX13" fmla="*/ 2697350 w 2697350"/>
              <a:gd name="connsiteY13" fmla="*/ 458352 h 2346358"/>
              <a:gd name="connsiteX0" fmla="*/ 377362 w 2646916"/>
              <a:gd name="connsiteY0" fmla="*/ 2346358 h 2346358"/>
              <a:gd name="connsiteX1" fmla="*/ 482617 w 2646916"/>
              <a:gd name="connsiteY1" fmla="*/ 2050329 h 2346358"/>
              <a:gd name="connsiteX2" fmla="*/ 581293 w 2646916"/>
              <a:gd name="connsiteY2" fmla="*/ 1813506 h 2346358"/>
              <a:gd name="connsiteX3" fmla="*/ 686548 w 2646916"/>
              <a:gd name="connsiteY3" fmla="*/ 1313546 h 2346358"/>
              <a:gd name="connsiteX4" fmla="*/ 706283 w 2646916"/>
              <a:gd name="connsiteY4" fmla="*/ 385989 h 2346358"/>
              <a:gd name="connsiteX5" fmla="*/ 633920 w 2646916"/>
              <a:gd name="connsiteY5" fmla="*/ 30755 h 2346358"/>
              <a:gd name="connsiteX6" fmla="*/ 311578 w 2646916"/>
              <a:gd name="connsiteY6" fmla="*/ 43912 h 2346358"/>
              <a:gd name="connsiteX7" fmla="*/ 15549 w 2646916"/>
              <a:gd name="connsiteY7" fmla="*/ 254422 h 2346358"/>
              <a:gd name="connsiteX8" fmla="*/ 74754 w 2646916"/>
              <a:gd name="connsiteY8" fmla="*/ 675440 h 2346358"/>
              <a:gd name="connsiteX9" fmla="*/ 364205 w 2646916"/>
              <a:gd name="connsiteY9" fmla="*/ 885949 h 2346358"/>
              <a:gd name="connsiteX10" fmla="*/ 673391 w 2646916"/>
              <a:gd name="connsiteY10" fmla="*/ 1017517 h 2346358"/>
              <a:gd name="connsiteX11" fmla="*/ 1607526 w 2646916"/>
              <a:gd name="connsiteY11" fmla="*/ 951733 h 2346358"/>
              <a:gd name="connsiteX12" fmla="*/ 2521926 w 2646916"/>
              <a:gd name="connsiteY12" fmla="*/ 589920 h 2346358"/>
              <a:gd name="connsiteX13" fmla="*/ 2646916 w 2646916"/>
              <a:gd name="connsiteY13" fmla="*/ 458352 h 2346358"/>
              <a:gd name="connsiteX0" fmla="*/ 381770 w 2651324"/>
              <a:gd name="connsiteY0" fmla="*/ 2346358 h 2346358"/>
              <a:gd name="connsiteX1" fmla="*/ 487025 w 2651324"/>
              <a:gd name="connsiteY1" fmla="*/ 2050329 h 2346358"/>
              <a:gd name="connsiteX2" fmla="*/ 585701 w 2651324"/>
              <a:gd name="connsiteY2" fmla="*/ 1813506 h 2346358"/>
              <a:gd name="connsiteX3" fmla="*/ 690956 w 2651324"/>
              <a:gd name="connsiteY3" fmla="*/ 1313546 h 2346358"/>
              <a:gd name="connsiteX4" fmla="*/ 710691 w 2651324"/>
              <a:gd name="connsiteY4" fmla="*/ 385989 h 2346358"/>
              <a:gd name="connsiteX5" fmla="*/ 638328 w 2651324"/>
              <a:gd name="connsiteY5" fmla="*/ 30755 h 2346358"/>
              <a:gd name="connsiteX6" fmla="*/ 315986 w 2651324"/>
              <a:gd name="connsiteY6" fmla="*/ 43912 h 2346358"/>
              <a:gd name="connsiteX7" fmla="*/ 19957 w 2651324"/>
              <a:gd name="connsiteY7" fmla="*/ 254422 h 2346358"/>
              <a:gd name="connsiteX8" fmla="*/ 79162 w 2651324"/>
              <a:gd name="connsiteY8" fmla="*/ 675440 h 2346358"/>
              <a:gd name="connsiteX9" fmla="*/ 368613 w 2651324"/>
              <a:gd name="connsiteY9" fmla="*/ 885949 h 2346358"/>
              <a:gd name="connsiteX10" fmla="*/ 677799 w 2651324"/>
              <a:gd name="connsiteY10" fmla="*/ 1017517 h 2346358"/>
              <a:gd name="connsiteX11" fmla="*/ 1611934 w 2651324"/>
              <a:gd name="connsiteY11" fmla="*/ 951733 h 2346358"/>
              <a:gd name="connsiteX12" fmla="*/ 2526334 w 2651324"/>
              <a:gd name="connsiteY12" fmla="*/ 589920 h 2346358"/>
              <a:gd name="connsiteX13" fmla="*/ 2651324 w 2651324"/>
              <a:gd name="connsiteY13" fmla="*/ 458352 h 2346358"/>
              <a:gd name="connsiteX0" fmla="*/ 452223 w 2721777"/>
              <a:gd name="connsiteY0" fmla="*/ 2346358 h 2346358"/>
              <a:gd name="connsiteX1" fmla="*/ 557478 w 2721777"/>
              <a:gd name="connsiteY1" fmla="*/ 2050329 h 2346358"/>
              <a:gd name="connsiteX2" fmla="*/ 656154 w 2721777"/>
              <a:gd name="connsiteY2" fmla="*/ 1813506 h 2346358"/>
              <a:gd name="connsiteX3" fmla="*/ 761409 w 2721777"/>
              <a:gd name="connsiteY3" fmla="*/ 1313546 h 2346358"/>
              <a:gd name="connsiteX4" fmla="*/ 781144 w 2721777"/>
              <a:gd name="connsiteY4" fmla="*/ 385989 h 2346358"/>
              <a:gd name="connsiteX5" fmla="*/ 708781 w 2721777"/>
              <a:gd name="connsiteY5" fmla="*/ 30755 h 2346358"/>
              <a:gd name="connsiteX6" fmla="*/ 386439 w 2721777"/>
              <a:gd name="connsiteY6" fmla="*/ 43912 h 2346358"/>
              <a:gd name="connsiteX7" fmla="*/ 11469 w 2721777"/>
              <a:gd name="connsiteY7" fmla="*/ 254422 h 2346358"/>
              <a:gd name="connsiteX8" fmla="*/ 149615 w 2721777"/>
              <a:gd name="connsiteY8" fmla="*/ 675440 h 2346358"/>
              <a:gd name="connsiteX9" fmla="*/ 439066 w 2721777"/>
              <a:gd name="connsiteY9" fmla="*/ 885949 h 2346358"/>
              <a:gd name="connsiteX10" fmla="*/ 748252 w 2721777"/>
              <a:gd name="connsiteY10" fmla="*/ 1017517 h 2346358"/>
              <a:gd name="connsiteX11" fmla="*/ 1682387 w 2721777"/>
              <a:gd name="connsiteY11" fmla="*/ 951733 h 2346358"/>
              <a:gd name="connsiteX12" fmla="*/ 2596787 w 2721777"/>
              <a:gd name="connsiteY12" fmla="*/ 589920 h 2346358"/>
              <a:gd name="connsiteX13" fmla="*/ 2721777 w 2721777"/>
              <a:gd name="connsiteY13" fmla="*/ 458352 h 2346358"/>
              <a:gd name="connsiteX0" fmla="*/ 456502 w 2726056"/>
              <a:gd name="connsiteY0" fmla="*/ 2346358 h 2346358"/>
              <a:gd name="connsiteX1" fmla="*/ 561757 w 2726056"/>
              <a:gd name="connsiteY1" fmla="*/ 2050329 h 2346358"/>
              <a:gd name="connsiteX2" fmla="*/ 660433 w 2726056"/>
              <a:gd name="connsiteY2" fmla="*/ 1813506 h 2346358"/>
              <a:gd name="connsiteX3" fmla="*/ 765688 w 2726056"/>
              <a:gd name="connsiteY3" fmla="*/ 1313546 h 2346358"/>
              <a:gd name="connsiteX4" fmla="*/ 785423 w 2726056"/>
              <a:gd name="connsiteY4" fmla="*/ 385989 h 2346358"/>
              <a:gd name="connsiteX5" fmla="*/ 713060 w 2726056"/>
              <a:gd name="connsiteY5" fmla="*/ 30755 h 2346358"/>
              <a:gd name="connsiteX6" fmla="*/ 390718 w 2726056"/>
              <a:gd name="connsiteY6" fmla="*/ 43912 h 2346358"/>
              <a:gd name="connsiteX7" fmla="*/ 15748 w 2726056"/>
              <a:gd name="connsiteY7" fmla="*/ 254422 h 2346358"/>
              <a:gd name="connsiteX8" fmla="*/ 94688 w 2726056"/>
              <a:gd name="connsiteY8" fmla="*/ 701753 h 2346358"/>
              <a:gd name="connsiteX9" fmla="*/ 443345 w 2726056"/>
              <a:gd name="connsiteY9" fmla="*/ 885949 h 2346358"/>
              <a:gd name="connsiteX10" fmla="*/ 752531 w 2726056"/>
              <a:gd name="connsiteY10" fmla="*/ 1017517 h 2346358"/>
              <a:gd name="connsiteX11" fmla="*/ 1686666 w 2726056"/>
              <a:gd name="connsiteY11" fmla="*/ 951733 h 2346358"/>
              <a:gd name="connsiteX12" fmla="*/ 2601066 w 2726056"/>
              <a:gd name="connsiteY12" fmla="*/ 589920 h 2346358"/>
              <a:gd name="connsiteX13" fmla="*/ 2726056 w 2726056"/>
              <a:gd name="connsiteY13" fmla="*/ 458352 h 2346358"/>
              <a:gd name="connsiteX0" fmla="*/ 462453 w 2732007"/>
              <a:gd name="connsiteY0" fmla="*/ 2346358 h 2346358"/>
              <a:gd name="connsiteX1" fmla="*/ 567708 w 2732007"/>
              <a:gd name="connsiteY1" fmla="*/ 2050329 h 2346358"/>
              <a:gd name="connsiteX2" fmla="*/ 666384 w 2732007"/>
              <a:gd name="connsiteY2" fmla="*/ 1813506 h 2346358"/>
              <a:gd name="connsiteX3" fmla="*/ 771639 w 2732007"/>
              <a:gd name="connsiteY3" fmla="*/ 1313546 h 2346358"/>
              <a:gd name="connsiteX4" fmla="*/ 791374 w 2732007"/>
              <a:gd name="connsiteY4" fmla="*/ 385989 h 2346358"/>
              <a:gd name="connsiteX5" fmla="*/ 719011 w 2732007"/>
              <a:gd name="connsiteY5" fmla="*/ 30755 h 2346358"/>
              <a:gd name="connsiteX6" fmla="*/ 396669 w 2732007"/>
              <a:gd name="connsiteY6" fmla="*/ 43912 h 2346358"/>
              <a:gd name="connsiteX7" fmla="*/ 21699 w 2732007"/>
              <a:gd name="connsiteY7" fmla="*/ 254422 h 2346358"/>
              <a:gd name="connsiteX8" fmla="*/ 100639 w 2732007"/>
              <a:gd name="connsiteY8" fmla="*/ 701753 h 2346358"/>
              <a:gd name="connsiteX9" fmla="*/ 449296 w 2732007"/>
              <a:gd name="connsiteY9" fmla="*/ 885949 h 2346358"/>
              <a:gd name="connsiteX10" fmla="*/ 758482 w 2732007"/>
              <a:gd name="connsiteY10" fmla="*/ 1017517 h 2346358"/>
              <a:gd name="connsiteX11" fmla="*/ 1692617 w 2732007"/>
              <a:gd name="connsiteY11" fmla="*/ 951733 h 2346358"/>
              <a:gd name="connsiteX12" fmla="*/ 2607017 w 2732007"/>
              <a:gd name="connsiteY12" fmla="*/ 589920 h 2346358"/>
              <a:gd name="connsiteX13" fmla="*/ 2732007 w 2732007"/>
              <a:gd name="connsiteY13" fmla="*/ 458352 h 2346358"/>
              <a:gd name="connsiteX0" fmla="*/ 455219 w 2724773"/>
              <a:gd name="connsiteY0" fmla="*/ 2371654 h 2371654"/>
              <a:gd name="connsiteX1" fmla="*/ 560474 w 2724773"/>
              <a:gd name="connsiteY1" fmla="*/ 2075625 h 2371654"/>
              <a:gd name="connsiteX2" fmla="*/ 659150 w 2724773"/>
              <a:gd name="connsiteY2" fmla="*/ 1838802 h 2371654"/>
              <a:gd name="connsiteX3" fmla="*/ 764405 w 2724773"/>
              <a:gd name="connsiteY3" fmla="*/ 1338842 h 2371654"/>
              <a:gd name="connsiteX4" fmla="*/ 784140 w 2724773"/>
              <a:gd name="connsiteY4" fmla="*/ 411285 h 2371654"/>
              <a:gd name="connsiteX5" fmla="*/ 711777 w 2724773"/>
              <a:gd name="connsiteY5" fmla="*/ 56051 h 2371654"/>
              <a:gd name="connsiteX6" fmla="*/ 290759 w 2724773"/>
              <a:gd name="connsiteY6" fmla="*/ 23159 h 2371654"/>
              <a:gd name="connsiteX7" fmla="*/ 14465 w 2724773"/>
              <a:gd name="connsiteY7" fmla="*/ 279718 h 2371654"/>
              <a:gd name="connsiteX8" fmla="*/ 93405 w 2724773"/>
              <a:gd name="connsiteY8" fmla="*/ 727049 h 2371654"/>
              <a:gd name="connsiteX9" fmla="*/ 442062 w 2724773"/>
              <a:gd name="connsiteY9" fmla="*/ 911245 h 2371654"/>
              <a:gd name="connsiteX10" fmla="*/ 751248 w 2724773"/>
              <a:gd name="connsiteY10" fmla="*/ 1042813 h 2371654"/>
              <a:gd name="connsiteX11" fmla="*/ 1685383 w 2724773"/>
              <a:gd name="connsiteY11" fmla="*/ 977029 h 2371654"/>
              <a:gd name="connsiteX12" fmla="*/ 2599783 w 2724773"/>
              <a:gd name="connsiteY12" fmla="*/ 615216 h 2371654"/>
              <a:gd name="connsiteX13" fmla="*/ 2724773 w 2724773"/>
              <a:gd name="connsiteY13" fmla="*/ 483648 h 2371654"/>
              <a:gd name="connsiteX0" fmla="*/ 455219 w 2724773"/>
              <a:gd name="connsiteY0" fmla="*/ 2376840 h 2376840"/>
              <a:gd name="connsiteX1" fmla="*/ 560474 w 2724773"/>
              <a:gd name="connsiteY1" fmla="*/ 2080811 h 2376840"/>
              <a:gd name="connsiteX2" fmla="*/ 659150 w 2724773"/>
              <a:gd name="connsiteY2" fmla="*/ 1843988 h 2376840"/>
              <a:gd name="connsiteX3" fmla="*/ 764405 w 2724773"/>
              <a:gd name="connsiteY3" fmla="*/ 1344028 h 2376840"/>
              <a:gd name="connsiteX4" fmla="*/ 830189 w 2724773"/>
              <a:gd name="connsiteY4" fmla="*/ 515147 h 2376840"/>
              <a:gd name="connsiteX5" fmla="*/ 711777 w 2724773"/>
              <a:gd name="connsiteY5" fmla="*/ 61237 h 2376840"/>
              <a:gd name="connsiteX6" fmla="*/ 290759 w 2724773"/>
              <a:gd name="connsiteY6" fmla="*/ 28345 h 2376840"/>
              <a:gd name="connsiteX7" fmla="*/ 14465 w 2724773"/>
              <a:gd name="connsiteY7" fmla="*/ 284904 h 2376840"/>
              <a:gd name="connsiteX8" fmla="*/ 93405 w 2724773"/>
              <a:gd name="connsiteY8" fmla="*/ 732235 h 2376840"/>
              <a:gd name="connsiteX9" fmla="*/ 442062 w 2724773"/>
              <a:gd name="connsiteY9" fmla="*/ 916431 h 2376840"/>
              <a:gd name="connsiteX10" fmla="*/ 751248 w 2724773"/>
              <a:gd name="connsiteY10" fmla="*/ 1047999 h 2376840"/>
              <a:gd name="connsiteX11" fmla="*/ 1685383 w 2724773"/>
              <a:gd name="connsiteY11" fmla="*/ 982215 h 2376840"/>
              <a:gd name="connsiteX12" fmla="*/ 2599783 w 2724773"/>
              <a:gd name="connsiteY12" fmla="*/ 620402 h 2376840"/>
              <a:gd name="connsiteX13" fmla="*/ 2724773 w 2724773"/>
              <a:gd name="connsiteY13" fmla="*/ 488834 h 2376840"/>
              <a:gd name="connsiteX0" fmla="*/ 455219 w 2724773"/>
              <a:gd name="connsiteY0" fmla="*/ 2376840 h 2376840"/>
              <a:gd name="connsiteX1" fmla="*/ 560474 w 2724773"/>
              <a:gd name="connsiteY1" fmla="*/ 2080811 h 2376840"/>
              <a:gd name="connsiteX2" fmla="*/ 659150 w 2724773"/>
              <a:gd name="connsiteY2" fmla="*/ 1843988 h 2376840"/>
              <a:gd name="connsiteX3" fmla="*/ 764405 w 2724773"/>
              <a:gd name="connsiteY3" fmla="*/ 1344028 h 2376840"/>
              <a:gd name="connsiteX4" fmla="*/ 830189 w 2724773"/>
              <a:gd name="connsiteY4" fmla="*/ 515147 h 2376840"/>
              <a:gd name="connsiteX5" fmla="*/ 711777 w 2724773"/>
              <a:gd name="connsiteY5" fmla="*/ 61237 h 2376840"/>
              <a:gd name="connsiteX6" fmla="*/ 290759 w 2724773"/>
              <a:gd name="connsiteY6" fmla="*/ 28345 h 2376840"/>
              <a:gd name="connsiteX7" fmla="*/ 14465 w 2724773"/>
              <a:gd name="connsiteY7" fmla="*/ 284904 h 2376840"/>
              <a:gd name="connsiteX8" fmla="*/ 93405 w 2724773"/>
              <a:gd name="connsiteY8" fmla="*/ 732235 h 2376840"/>
              <a:gd name="connsiteX9" fmla="*/ 442062 w 2724773"/>
              <a:gd name="connsiteY9" fmla="*/ 916431 h 2376840"/>
              <a:gd name="connsiteX10" fmla="*/ 751248 w 2724773"/>
              <a:gd name="connsiteY10" fmla="*/ 1047999 h 2376840"/>
              <a:gd name="connsiteX11" fmla="*/ 1685383 w 2724773"/>
              <a:gd name="connsiteY11" fmla="*/ 982215 h 2376840"/>
              <a:gd name="connsiteX12" fmla="*/ 2599783 w 2724773"/>
              <a:gd name="connsiteY12" fmla="*/ 620402 h 2376840"/>
              <a:gd name="connsiteX13" fmla="*/ 2724773 w 2724773"/>
              <a:gd name="connsiteY13" fmla="*/ 488834 h 2376840"/>
              <a:gd name="connsiteX0" fmla="*/ 455219 w 2724773"/>
              <a:gd name="connsiteY0" fmla="*/ 2376840 h 2376840"/>
              <a:gd name="connsiteX1" fmla="*/ 560474 w 2724773"/>
              <a:gd name="connsiteY1" fmla="*/ 2080811 h 2376840"/>
              <a:gd name="connsiteX2" fmla="*/ 659150 w 2724773"/>
              <a:gd name="connsiteY2" fmla="*/ 1843988 h 2376840"/>
              <a:gd name="connsiteX3" fmla="*/ 764405 w 2724773"/>
              <a:gd name="connsiteY3" fmla="*/ 1344028 h 2376840"/>
              <a:gd name="connsiteX4" fmla="*/ 830189 w 2724773"/>
              <a:gd name="connsiteY4" fmla="*/ 515147 h 2376840"/>
              <a:gd name="connsiteX5" fmla="*/ 711777 w 2724773"/>
              <a:gd name="connsiteY5" fmla="*/ 61237 h 2376840"/>
              <a:gd name="connsiteX6" fmla="*/ 290759 w 2724773"/>
              <a:gd name="connsiteY6" fmla="*/ 28345 h 2376840"/>
              <a:gd name="connsiteX7" fmla="*/ 14465 w 2724773"/>
              <a:gd name="connsiteY7" fmla="*/ 284904 h 2376840"/>
              <a:gd name="connsiteX8" fmla="*/ 93405 w 2724773"/>
              <a:gd name="connsiteY8" fmla="*/ 732235 h 2376840"/>
              <a:gd name="connsiteX9" fmla="*/ 442062 w 2724773"/>
              <a:gd name="connsiteY9" fmla="*/ 916431 h 2376840"/>
              <a:gd name="connsiteX10" fmla="*/ 751248 w 2724773"/>
              <a:gd name="connsiteY10" fmla="*/ 1047999 h 2376840"/>
              <a:gd name="connsiteX11" fmla="*/ 1685383 w 2724773"/>
              <a:gd name="connsiteY11" fmla="*/ 982215 h 2376840"/>
              <a:gd name="connsiteX12" fmla="*/ 2599783 w 2724773"/>
              <a:gd name="connsiteY12" fmla="*/ 620402 h 2376840"/>
              <a:gd name="connsiteX13" fmla="*/ 2724773 w 2724773"/>
              <a:gd name="connsiteY13" fmla="*/ 488834 h 2376840"/>
              <a:gd name="connsiteX0" fmla="*/ 455219 w 2724773"/>
              <a:gd name="connsiteY0" fmla="*/ 2382239 h 2382239"/>
              <a:gd name="connsiteX1" fmla="*/ 560474 w 2724773"/>
              <a:gd name="connsiteY1" fmla="*/ 2086210 h 2382239"/>
              <a:gd name="connsiteX2" fmla="*/ 659150 w 2724773"/>
              <a:gd name="connsiteY2" fmla="*/ 1849387 h 2382239"/>
              <a:gd name="connsiteX3" fmla="*/ 764405 w 2724773"/>
              <a:gd name="connsiteY3" fmla="*/ 1349427 h 2382239"/>
              <a:gd name="connsiteX4" fmla="*/ 849924 w 2724773"/>
              <a:gd name="connsiteY4" fmla="*/ 612644 h 2382239"/>
              <a:gd name="connsiteX5" fmla="*/ 711777 w 2724773"/>
              <a:gd name="connsiteY5" fmla="*/ 66636 h 2382239"/>
              <a:gd name="connsiteX6" fmla="*/ 290759 w 2724773"/>
              <a:gd name="connsiteY6" fmla="*/ 33744 h 2382239"/>
              <a:gd name="connsiteX7" fmla="*/ 14465 w 2724773"/>
              <a:gd name="connsiteY7" fmla="*/ 290303 h 2382239"/>
              <a:gd name="connsiteX8" fmla="*/ 93405 w 2724773"/>
              <a:gd name="connsiteY8" fmla="*/ 737634 h 2382239"/>
              <a:gd name="connsiteX9" fmla="*/ 442062 w 2724773"/>
              <a:gd name="connsiteY9" fmla="*/ 921830 h 2382239"/>
              <a:gd name="connsiteX10" fmla="*/ 751248 w 2724773"/>
              <a:gd name="connsiteY10" fmla="*/ 1053398 h 2382239"/>
              <a:gd name="connsiteX11" fmla="*/ 1685383 w 2724773"/>
              <a:gd name="connsiteY11" fmla="*/ 987614 h 2382239"/>
              <a:gd name="connsiteX12" fmla="*/ 2599783 w 2724773"/>
              <a:gd name="connsiteY12" fmla="*/ 625801 h 2382239"/>
              <a:gd name="connsiteX13" fmla="*/ 2724773 w 2724773"/>
              <a:gd name="connsiteY13" fmla="*/ 494233 h 2382239"/>
              <a:gd name="connsiteX0" fmla="*/ 455219 w 2724773"/>
              <a:gd name="connsiteY0" fmla="*/ 2382239 h 2382239"/>
              <a:gd name="connsiteX1" fmla="*/ 560474 w 2724773"/>
              <a:gd name="connsiteY1" fmla="*/ 2086210 h 2382239"/>
              <a:gd name="connsiteX2" fmla="*/ 659150 w 2724773"/>
              <a:gd name="connsiteY2" fmla="*/ 1849387 h 2382239"/>
              <a:gd name="connsiteX3" fmla="*/ 764405 w 2724773"/>
              <a:gd name="connsiteY3" fmla="*/ 1349427 h 2382239"/>
              <a:gd name="connsiteX4" fmla="*/ 849924 w 2724773"/>
              <a:gd name="connsiteY4" fmla="*/ 612644 h 2382239"/>
              <a:gd name="connsiteX5" fmla="*/ 711777 w 2724773"/>
              <a:gd name="connsiteY5" fmla="*/ 66636 h 2382239"/>
              <a:gd name="connsiteX6" fmla="*/ 290759 w 2724773"/>
              <a:gd name="connsiteY6" fmla="*/ 33744 h 2382239"/>
              <a:gd name="connsiteX7" fmla="*/ 14465 w 2724773"/>
              <a:gd name="connsiteY7" fmla="*/ 290303 h 2382239"/>
              <a:gd name="connsiteX8" fmla="*/ 93405 w 2724773"/>
              <a:gd name="connsiteY8" fmla="*/ 737634 h 2382239"/>
              <a:gd name="connsiteX9" fmla="*/ 442062 w 2724773"/>
              <a:gd name="connsiteY9" fmla="*/ 921830 h 2382239"/>
              <a:gd name="connsiteX10" fmla="*/ 751248 w 2724773"/>
              <a:gd name="connsiteY10" fmla="*/ 1053398 h 2382239"/>
              <a:gd name="connsiteX11" fmla="*/ 1685383 w 2724773"/>
              <a:gd name="connsiteY11" fmla="*/ 987614 h 2382239"/>
              <a:gd name="connsiteX12" fmla="*/ 2599783 w 2724773"/>
              <a:gd name="connsiteY12" fmla="*/ 625801 h 2382239"/>
              <a:gd name="connsiteX13" fmla="*/ 2724773 w 2724773"/>
              <a:gd name="connsiteY13" fmla="*/ 494233 h 2382239"/>
              <a:gd name="connsiteX0" fmla="*/ 455219 w 2724773"/>
              <a:gd name="connsiteY0" fmla="*/ 2382239 h 2382239"/>
              <a:gd name="connsiteX1" fmla="*/ 560474 w 2724773"/>
              <a:gd name="connsiteY1" fmla="*/ 2086210 h 2382239"/>
              <a:gd name="connsiteX2" fmla="*/ 659150 w 2724773"/>
              <a:gd name="connsiteY2" fmla="*/ 1849387 h 2382239"/>
              <a:gd name="connsiteX3" fmla="*/ 764405 w 2724773"/>
              <a:gd name="connsiteY3" fmla="*/ 1349427 h 2382239"/>
              <a:gd name="connsiteX4" fmla="*/ 849924 w 2724773"/>
              <a:gd name="connsiteY4" fmla="*/ 612644 h 2382239"/>
              <a:gd name="connsiteX5" fmla="*/ 711777 w 2724773"/>
              <a:gd name="connsiteY5" fmla="*/ 66636 h 2382239"/>
              <a:gd name="connsiteX6" fmla="*/ 290759 w 2724773"/>
              <a:gd name="connsiteY6" fmla="*/ 33744 h 2382239"/>
              <a:gd name="connsiteX7" fmla="*/ 14465 w 2724773"/>
              <a:gd name="connsiteY7" fmla="*/ 290303 h 2382239"/>
              <a:gd name="connsiteX8" fmla="*/ 93405 w 2724773"/>
              <a:gd name="connsiteY8" fmla="*/ 737634 h 2382239"/>
              <a:gd name="connsiteX9" fmla="*/ 442062 w 2724773"/>
              <a:gd name="connsiteY9" fmla="*/ 954722 h 2382239"/>
              <a:gd name="connsiteX10" fmla="*/ 751248 w 2724773"/>
              <a:gd name="connsiteY10" fmla="*/ 1053398 h 2382239"/>
              <a:gd name="connsiteX11" fmla="*/ 1685383 w 2724773"/>
              <a:gd name="connsiteY11" fmla="*/ 987614 h 2382239"/>
              <a:gd name="connsiteX12" fmla="*/ 2599783 w 2724773"/>
              <a:gd name="connsiteY12" fmla="*/ 625801 h 2382239"/>
              <a:gd name="connsiteX13" fmla="*/ 2724773 w 2724773"/>
              <a:gd name="connsiteY13" fmla="*/ 494233 h 2382239"/>
              <a:gd name="connsiteX0" fmla="*/ 455219 w 2603008"/>
              <a:gd name="connsiteY0" fmla="*/ 2382239 h 2382239"/>
              <a:gd name="connsiteX1" fmla="*/ 560474 w 2603008"/>
              <a:gd name="connsiteY1" fmla="*/ 2086210 h 2382239"/>
              <a:gd name="connsiteX2" fmla="*/ 659150 w 2603008"/>
              <a:gd name="connsiteY2" fmla="*/ 1849387 h 2382239"/>
              <a:gd name="connsiteX3" fmla="*/ 764405 w 2603008"/>
              <a:gd name="connsiteY3" fmla="*/ 1349427 h 2382239"/>
              <a:gd name="connsiteX4" fmla="*/ 849924 w 2603008"/>
              <a:gd name="connsiteY4" fmla="*/ 612644 h 2382239"/>
              <a:gd name="connsiteX5" fmla="*/ 711777 w 2603008"/>
              <a:gd name="connsiteY5" fmla="*/ 66636 h 2382239"/>
              <a:gd name="connsiteX6" fmla="*/ 290759 w 2603008"/>
              <a:gd name="connsiteY6" fmla="*/ 33744 h 2382239"/>
              <a:gd name="connsiteX7" fmla="*/ 14465 w 2603008"/>
              <a:gd name="connsiteY7" fmla="*/ 290303 h 2382239"/>
              <a:gd name="connsiteX8" fmla="*/ 93405 w 2603008"/>
              <a:gd name="connsiteY8" fmla="*/ 737634 h 2382239"/>
              <a:gd name="connsiteX9" fmla="*/ 442062 w 2603008"/>
              <a:gd name="connsiteY9" fmla="*/ 954722 h 2382239"/>
              <a:gd name="connsiteX10" fmla="*/ 751248 w 2603008"/>
              <a:gd name="connsiteY10" fmla="*/ 1053398 h 2382239"/>
              <a:gd name="connsiteX11" fmla="*/ 1685383 w 2603008"/>
              <a:gd name="connsiteY11" fmla="*/ 987614 h 2382239"/>
              <a:gd name="connsiteX12" fmla="*/ 2599783 w 2603008"/>
              <a:gd name="connsiteY12" fmla="*/ 625801 h 2382239"/>
              <a:gd name="connsiteX13" fmla="*/ 2146400 w 2603008"/>
              <a:gd name="connsiteY13" fmla="*/ 251849 h 2382239"/>
              <a:gd name="connsiteX0" fmla="*/ 455219 w 2882924"/>
              <a:gd name="connsiteY0" fmla="*/ 2382239 h 2382239"/>
              <a:gd name="connsiteX1" fmla="*/ 560474 w 2882924"/>
              <a:gd name="connsiteY1" fmla="*/ 2086210 h 2382239"/>
              <a:gd name="connsiteX2" fmla="*/ 659150 w 2882924"/>
              <a:gd name="connsiteY2" fmla="*/ 1849387 h 2382239"/>
              <a:gd name="connsiteX3" fmla="*/ 764405 w 2882924"/>
              <a:gd name="connsiteY3" fmla="*/ 1349427 h 2382239"/>
              <a:gd name="connsiteX4" fmla="*/ 849924 w 2882924"/>
              <a:gd name="connsiteY4" fmla="*/ 612644 h 2382239"/>
              <a:gd name="connsiteX5" fmla="*/ 711777 w 2882924"/>
              <a:gd name="connsiteY5" fmla="*/ 66636 h 2382239"/>
              <a:gd name="connsiteX6" fmla="*/ 290759 w 2882924"/>
              <a:gd name="connsiteY6" fmla="*/ 33744 h 2382239"/>
              <a:gd name="connsiteX7" fmla="*/ 14465 w 2882924"/>
              <a:gd name="connsiteY7" fmla="*/ 290303 h 2382239"/>
              <a:gd name="connsiteX8" fmla="*/ 93405 w 2882924"/>
              <a:gd name="connsiteY8" fmla="*/ 737634 h 2382239"/>
              <a:gd name="connsiteX9" fmla="*/ 442062 w 2882924"/>
              <a:gd name="connsiteY9" fmla="*/ 954722 h 2382239"/>
              <a:gd name="connsiteX10" fmla="*/ 751248 w 2882924"/>
              <a:gd name="connsiteY10" fmla="*/ 1053398 h 2382239"/>
              <a:gd name="connsiteX11" fmla="*/ 1685383 w 2882924"/>
              <a:gd name="connsiteY11" fmla="*/ 987614 h 2382239"/>
              <a:gd name="connsiteX12" fmla="*/ 2599783 w 2882924"/>
              <a:gd name="connsiteY12" fmla="*/ 625801 h 2382239"/>
              <a:gd name="connsiteX13" fmla="*/ 2867766 w 2882924"/>
              <a:gd name="connsiteY13" fmla="*/ 65029 h 2382239"/>
              <a:gd name="connsiteX14" fmla="*/ 2146400 w 2882924"/>
              <a:gd name="connsiteY14" fmla="*/ 251849 h 238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2924" h="2382239">
                <a:moveTo>
                  <a:pt x="455219" y="2382239"/>
                </a:moveTo>
                <a:cubicBezTo>
                  <a:pt x="490304" y="2283563"/>
                  <a:pt x="523041" y="2184020"/>
                  <a:pt x="560474" y="2086210"/>
                </a:cubicBezTo>
                <a:cubicBezTo>
                  <a:pt x="591041" y="2006340"/>
                  <a:pt x="636337" y="1931808"/>
                  <a:pt x="659150" y="1849387"/>
                </a:cubicBezTo>
                <a:cubicBezTo>
                  <a:pt x="704580" y="1685252"/>
                  <a:pt x="729320" y="1516080"/>
                  <a:pt x="764405" y="1349427"/>
                </a:cubicBezTo>
                <a:cubicBezTo>
                  <a:pt x="807789" y="864970"/>
                  <a:pt x="827691" y="1104447"/>
                  <a:pt x="849924" y="612644"/>
                </a:cubicBezTo>
                <a:cubicBezTo>
                  <a:pt x="863718" y="307512"/>
                  <a:pt x="804971" y="163119"/>
                  <a:pt x="711777" y="66636"/>
                </a:cubicBezTo>
                <a:cubicBezTo>
                  <a:pt x="618583" y="-29847"/>
                  <a:pt x="406978" y="-3534"/>
                  <a:pt x="290759" y="33744"/>
                </a:cubicBezTo>
                <a:cubicBezTo>
                  <a:pt x="174540" y="71022"/>
                  <a:pt x="47357" y="172988"/>
                  <a:pt x="14465" y="290303"/>
                </a:cubicBezTo>
                <a:cubicBezTo>
                  <a:pt x="-18427" y="407618"/>
                  <a:pt x="3500" y="535896"/>
                  <a:pt x="93405" y="737634"/>
                </a:cubicBezTo>
                <a:cubicBezTo>
                  <a:pt x="257865" y="908672"/>
                  <a:pt x="332422" y="902095"/>
                  <a:pt x="442062" y="954722"/>
                </a:cubicBezTo>
                <a:cubicBezTo>
                  <a:pt x="551702" y="1007349"/>
                  <a:pt x="682342" y="1035533"/>
                  <a:pt x="751248" y="1053398"/>
                </a:cubicBezTo>
                <a:cubicBezTo>
                  <a:pt x="1062626" y="1031470"/>
                  <a:pt x="1376848" y="1034977"/>
                  <a:pt x="1685383" y="987614"/>
                </a:cubicBezTo>
                <a:cubicBezTo>
                  <a:pt x="2028664" y="934917"/>
                  <a:pt x="2318698" y="818545"/>
                  <a:pt x="2599783" y="625801"/>
                </a:cubicBezTo>
                <a:cubicBezTo>
                  <a:pt x="2717856" y="535096"/>
                  <a:pt x="2943330" y="127354"/>
                  <a:pt x="2867766" y="65029"/>
                </a:cubicBezTo>
                <a:cubicBezTo>
                  <a:pt x="2792202" y="2704"/>
                  <a:pt x="2187637" y="283772"/>
                  <a:pt x="2146400" y="251849"/>
                </a:cubicBezTo>
              </a:path>
            </a:pathLst>
          </a:custGeom>
          <a:noFill/>
          <a:ln w="139700">
            <a:solidFill>
              <a:srgbClr val="D64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1D303-7980-A1CB-FBF8-59FBDAEBD6D4}"/>
              </a:ext>
            </a:extLst>
          </p:cNvPr>
          <p:cNvSpPr/>
          <p:nvPr/>
        </p:nvSpPr>
        <p:spPr>
          <a:xfrm rot="1297421">
            <a:off x="1480069" y="3596129"/>
            <a:ext cx="1089276" cy="7688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3D7F6-7AE4-A87B-E3C0-7C9935CAC146}"/>
              </a:ext>
            </a:extLst>
          </p:cNvPr>
          <p:cNvSpPr/>
          <p:nvPr/>
        </p:nvSpPr>
        <p:spPr>
          <a:xfrm rot="1297421">
            <a:off x="3014287" y="261580"/>
            <a:ext cx="1089276" cy="7688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046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098E98F-0E0B-DF3A-BE19-A1B25E396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33" b="89986" l="9930" r="89992">
                        <a14:foregroundMark x1="52776" y1="15726" x2="39328" y2="17137"/>
                        <a14:foregroundMark x1="39328" y1="17137" x2="18843" y2="29972"/>
                        <a14:foregroundMark x1="18843" y1="29972" x2="28616" y2="54443"/>
                        <a14:foregroundMark x1="28616" y1="54443" x2="46990" y2="40409"/>
                        <a14:foregroundMark x1="46990" y1="40409" x2="41908" y2="8533"/>
                        <a14:foregroundMark x1="41908" y1="8533" x2="18061" y2="23131"/>
                        <a14:foregroundMark x1="18061" y1="23131" x2="17123" y2="34556"/>
                        <a14:backgroundMark x1="86396" y1="10649" x2="86396" y2="10649"/>
                        <a14:backgroundMark x1="70289" y1="10014" x2="84128" y2="15374"/>
                        <a14:backgroundMark x1="84128" y1="15374" x2="70680" y2="15515"/>
                        <a14:backgroundMark x1="70680" y1="15515" x2="89992" y2="16784"/>
                        <a14:backgroundMark x1="89992" y1="16784" x2="87803" y2="12482"/>
                        <a14:backgroundMark x1="80141" y1="705" x2="62236" y2="4513"/>
                        <a14:backgroundMark x1="62236" y1="4513" x2="65051" y2="17066"/>
                        <a14:backgroundMark x1="65051" y1="17066" x2="95700" y2="26305"/>
                        <a14:backgroundMark x1="95700" y1="26305" x2="98045" y2="11142"/>
                        <a14:backgroundMark x1="98045" y1="11142" x2="89679" y2="1622"/>
                        <a14:backgroundMark x1="89679" y1="1622" x2="73886" y2="1551"/>
                        <a14:backgroundMark x1="86630" y1="7616" x2="70055" y2="15797"/>
                        <a14:backgroundMark x1="70055" y1="15797" x2="83034" y2="19394"/>
                        <a14:backgroundMark x1="83034" y1="19394" x2="78577" y2="12835"/>
                        <a14:backgroundMark x1="34636" y1="82652" x2="18374" y2="76798"/>
                        <a14:backgroundMark x1="18374" y1="76798" x2="10790" y2="93865"/>
                        <a14:backgroundMark x1="10790" y1="93865" x2="31431" y2="98872"/>
                        <a14:backgroundMark x1="31431" y1="98872" x2="38233" y2="97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3" y="604176"/>
            <a:ext cx="3544027" cy="3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5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Arellano</dc:creator>
  <cp:lastModifiedBy>Drew Arellano</cp:lastModifiedBy>
  <cp:revision>1</cp:revision>
  <dcterms:created xsi:type="dcterms:W3CDTF">2023-01-14T02:20:55Z</dcterms:created>
  <dcterms:modified xsi:type="dcterms:W3CDTF">2023-01-14T05:35:00Z</dcterms:modified>
</cp:coreProperties>
</file>