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E9AC-F730-468D-9BFD-F2596CC38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2D76A-C403-4108-AD34-342EBF620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2C5B-FDA6-47E3-AE48-60CE1A5E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B4B5-A5DA-4813-BCF2-05B565A6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D38DF-BF52-49FE-B5CC-FFF83014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7AD4-9590-45AC-9084-7361B5B3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0462E-7D40-4BDA-AF55-E65E31461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2008-7951-4A19-94AF-32F11249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808C-1EF9-4BAD-A935-26CD7757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4B68-07C7-488B-BC2F-9060EC6E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CB501-2BF8-4CC9-8019-D82CBBDB9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3F19C-53C9-42DA-ABC1-9BB56CD9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C16CF-4E44-47D7-97A2-31EC9EFC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E273-4F8A-484B-8EEB-70D22CF5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96BE1-E1F1-4460-AE34-A77B94FB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B7AF-44C5-4402-87FE-9EB00AAC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9DE0-D5BB-42D0-8668-AD81193D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94C8-D4D7-4EA8-A8CE-1D45FA05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01D2-A95A-4E61-81C9-4469FD5C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5CB90-AC1E-4CA7-A1C5-B2C42D3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AC53-9488-4611-937F-E1690F81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9E336-0CF3-451B-9799-3A401EE9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C5C9-7745-4D94-BCF3-87D6B429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DA37-C2AE-4701-A49D-DA900981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6AC86-4A2F-4F88-9EEA-29CF462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FCCC-9B5B-4AAB-A208-3853932E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9117-9301-495E-A740-E5DDDB307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0DB09-20CF-4F56-BE7C-0A5869432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A9B13-E32A-492A-9744-5406A8E2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0B607-D090-4242-AE4C-92C8A552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85046-DEF3-42C6-8E39-D54041A0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8BBD-E00F-4916-BE17-420D6FD2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6E83-2B33-496E-AD10-DD4CCE32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6F535-F65D-4E7A-81E5-D7EBED356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A4155-7C9D-45C4-8E85-785CA969E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F454-88E5-446E-B1BE-39DC7C40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BB788-DD9F-4CB0-8F9D-DC158538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690E5-0636-4381-AABB-A9FDB040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E6777-A4D8-45A0-8E04-C9274C40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8051-D0E8-4288-80C7-1F085D43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76292-F7E5-46A3-B744-E8FB478F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4572F-AA53-4B24-84F2-3EC6DEAE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AE56F-D065-488B-ACFD-62D27807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3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8533-EF66-4E2A-A238-DED0886F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8B8AA-3463-446E-B969-20C11782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B417-6B04-4EEA-8486-CA2FAD5F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5729-D984-4EE7-BAEC-717EBCA5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A66C-620B-4A3F-BE45-EB55135F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53A6D-7867-4E64-B6C2-384D4039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24F2-C605-4CC6-BECE-8A28BA94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E861-0915-4887-86F1-6893B2C8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BF231-9537-42B2-B55A-3E70C08B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AD39-5F94-4456-8A4E-805D4CCC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1D8A2-A50E-4F83-9DEE-77BBA81FC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4CCDB-CF46-4C61-9772-518A3011C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1124-582D-434D-925B-4729950F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989CD-D147-4970-B85C-1CE613DB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D0041-27C2-4626-B46A-96DB1E17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3FBA6-BBD5-44D6-BB5E-0970DDAD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56D0-182A-43E8-8C7F-F3431D1E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DB10-0A03-4ED1-A21C-18090DB7E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8CFF-9310-4E69-82CF-FD09CBDA767E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C39C-64D7-4BDF-BBEE-1041E6F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DF6F-77B7-477A-B3FD-1E990908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ED06-3D38-428A-B738-4686DF8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9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346AA-5F7A-4BCE-9AC1-E8A38B94E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62" t="38048" r="7583" b="25095"/>
          <a:stretch/>
        </p:blipFill>
        <p:spPr>
          <a:xfrm>
            <a:off x="77358" y="0"/>
            <a:ext cx="6018642" cy="6293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82EC7-96BE-4395-B93B-A473E1336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72" y="2781443"/>
            <a:ext cx="5352752" cy="347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1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5C380FB-F144-4C0E-A8AC-258D145B7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4" y="3037343"/>
            <a:ext cx="5485714" cy="36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F3C458-60F5-4AB2-895C-D12D17C5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93" y="3036569"/>
            <a:ext cx="5486876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4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0F03-E9F5-450E-A7E7-6B0BFB7C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E542A14-B897-43F3-95B7-C0191CDE6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3071079"/>
            <a:ext cx="5485714" cy="365714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EDB83AA-ADA8-4055-AB4F-798B9F0F2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1079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2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D08F-9F85-40C7-99F4-5ABEC976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C5DA985-07EF-43F9-A5F3-A6052FE73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2657995"/>
            <a:ext cx="5485714" cy="365714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2DC2455-E398-48B7-A086-DEDF2895E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799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6902B0-89A3-4563-AAF8-E0376C78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Fernandez</dc:creator>
  <cp:lastModifiedBy>Daniel Fernandez</cp:lastModifiedBy>
  <cp:revision>2</cp:revision>
  <dcterms:created xsi:type="dcterms:W3CDTF">2022-04-30T14:21:10Z</dcterms:created>
  <dcterms:modified xsi:type="dcterms:W3CDTF">2022-04-30T15:23:35Z</dcterms:modified>
</cp:coreProperties>
</file>