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FE9AC-F730-468D-9BFD-F2596CC38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2D76A-C403-4108-AD34-342EBF620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32C5B-FDA6-47E3-AE48-60CE1A5E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8CFF-9310-4E69-82CF-FD09CBDA767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1B4B5-A5DA-4813-BCF2-05B565A6E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D38DF-BF52-49FE-B5CC-FFF83014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ED06-3D38-428A-B738-4686DF88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7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7AD4-9590-45AC-9084-7361B5B30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0462E-7D40-4BDA-AF55-E65E31461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D2008-7951-4A19-94AF-32F11249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8CFF-9310-4E69-82CF-FD09CBDA767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D808C-1EF9-4BAD-A935-26CD7757E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14B68-07C7-488B-BC2F-9060EC6E7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ED06-3D38-428A-B738-4686DF88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8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CB501-2BF8-4CC9-8019-D82CBBDB9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3F19C-53C9-42DA-ABC1-9BB56CD99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C16CF-4E44-47D7-97A2-31EC9EFCF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8CFF-9310-4E69-82CF-FD09CBDA767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EE273-4F8A-484B-8EEB-70D22CF5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96BE1-E1F1-4460-AE34-A77B94FB3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ED06-3D38-428A-B738-4686DF88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6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B7AF-44C5-4402-87FE-9EB00AAC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79DE0-D5BB-42D0-8668-AD81193DB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94C8-D4D7-4EA8-A8CE-1D45FA05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8CFF-9310-4E69-82CF-FD09CBDA767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201D2-A95A-4E61-81C9-4469FD5C4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5CB90-AC1E-4CA7-A1C5-B2C42D3E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ED06-3D38-428A-B738-4686DF88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7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AC53-9488-4611-937F-E1690F81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9E336-0CF3-451B-9799-3A401EE9C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CC5C9-7745-4D94-BCF3-87D6B429F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8CFF-9310-4E69-82CF-FD09CBDA767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6DA37-C2AE-4701-A49D-DA900981F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6AC86-4A2F-4F88-9EEA-29CF4621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ED06-3D38-428A-B738-4686DF88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66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FCCC-9B5B-4AAB-A208-3853932E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9117-9301-495E-A740-E5DDDB307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0DB09-20CF-4F56-BE7C-0A5869432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A9B13-E32A-492A-9744-5406A8E2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8CFF-9310-4E69-82CF-FD09CBDA767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0B607-D090-4242-AE4C-92C8A552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85046-DEF3-42C6-8E39-D54041A0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ED06-3D38-428A-B738-4686DF88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7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8BBD-E00F-4916-BE17-420D6FD21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46E83-2B33-496E-AD10-DD4CCE328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6F535-F65D-4E7A-81E5-D7EBED356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2A4155-7C9D-45C4-8E85-785CA969E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0FF454-88E5-446E-B1BE-39DC7C40B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DBB788-DD9F-4CB0-8F9D-DC1585380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8CFF-9310-4E69-82CF-FD09CBDA767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690E5-0636-4381-AABB-A9FDB0406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EE6777-A4D8-45A0-8E04-C9274C40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ED06-3D38-428A-B738-4686DF88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9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A8051-D0E8-4288-80C7-1F085D43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76292-F7E5-46A3-B744-E8FB478F0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8CFF-9310-4E69-82CF-FD09CBDA767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4572F-AA53-4B24-84F2-3EC6DEAE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AE56F-D065-488B-ACFD-62D27807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ED06-3D38-428A-B738-4686DF88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3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28533-EF66-4E2A-A238-DED0886F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8CFF-9310-4E69-82CF-FD09CBDA767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08B8AA-3463-446E-B969-20C11782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AB417-6B04-4EEA-8486-CA2FAD5F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ED06-3D38-428A-B738-4686DF88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3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45729-D984-4EE7-BAEC-717EBCA5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0A66C-620B-4A3F-BE45-EB55135F7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53A6D-7867-4E64-B6C2-384D40392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224F2-C605-4CC6-BECE-8A28BA94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8CFF-9310-4E69-82CF-FD09CBDA767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E861-0915-4887-86F1-6893B2C8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BF231-9537-42B2-B55A-3E70C08B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ED06-3D38-428A-B738-4686DF88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3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BAD39-5F94-4456-8A4E-805D4CCC8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1D8A2-A50E-4F83-9DEE-77BBA81FC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4CCDB-CF46-4C61-9772-518A3011C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91124-582D-434D-925B-4729950F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8CFF-9310-4E69-82CF-FD09CBDA767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989CD-D147-4970-B85C-1CE613DBF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D0041-27C2-4626-B46A-96DB1E17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ED06-3D38-428A-B738-4686DF88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8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53FBA6-BBD5-44D6-BB5E-0970DDAD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D56D0-182A-43E8-8C7F-F3431D1E5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5DB10-0A03-4ED1-A21C-18090DB7E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88CFF-9310-4E69-82CF-FD09CBDA767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6C39C-64D7-4BDF-BBEE-1041E6FCB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CDF6F-77B7-477A-B3FD-1E9909089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DED06-3D38-428A-B738-4686DF88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9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F346AA-5F7A-4BCE-9AC1-E8A38B94EC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62" t="38048" r="7583" b="25095"/>
          <a:stretch/>
        </p:blipFill>
        <p:spPr>
          <a:xfrm>
            <a:off x="77358" y="0"/>
            <a:ext cx="6018642" cy="62937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782EC7-96BE-4395-B93B-A473E1336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872" y="2781443"/>
            <a:ext cx="5352752" cy="347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1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0647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Fernandez</dc:creator>
  <cp:lastModifiedBy>Daniel Fernandez</cp:lastModifiedBy>
  <cp:revision>1</cp:revision>
  <dcterms:created xsi:type="dcterms:W3CDTF">2022-04-30T14:21:10Z</dcterms:created>
  <dcterms:modified xsi:type="dcterms:W3CDTF">2022-04-30T14:46:45Z</dcterms:modified>
</cp:coreProperties>
</file>