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F881-36C0-4233-8862-C518FF7ED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F7B32-E9E6-4B51-B403-5B02F0581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3C8DF-32A8-4824-BFB3-ADDAD4AA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811E-9A4B-4DE5-9FE5-C05582FA67DC}" type="datetimeFigureOut">
              <a:rPr lang="en-IN" smtClean="0"/>
              <a:t>07-02-2021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C28F5-3841-42F1-BFB9-590AD8F9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D710B-EEC7-44B9-B103-6242DE02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B6F8-EA4B-490A-BA69-1955EB187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7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E9E8-99F6-4396-8710-D07B0654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B2BCA-91CA-49DE-BF9D-09CD01210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22E70-A7B4-423E-8282-E70F73D1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811E-9A4B-4DE5-9FE5-C05582FA67DC}" type="datetimeFigureOut">
              <a:rPr lang="en-IN" smtClean="0"/>
              <a:t>07-02-2021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604E3-8F9A-4DFE-B71A-F1189350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52BD5-86C4-458B-94CC-A2DDCD65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B6F8-EA4B-490A-BA69-1955EB187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4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C5947-2F05-4C3D-848B-84AB453B0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1206E-C431-4431-A0C4-C23DBB876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19E14-ED67-4923-B423-4A3A3E07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811E-9A4B-4DE5-9FE5-C05582FA67DC}" type="datetimeFigureOut">
              <a:rPr lang="en-IN" smtClean="0"/>
              <a:t>07-02-2021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9B13E-DB31-462E-95B5-A8FE9C48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2FED7-C2DC-4368-B513-CC1B9DA3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B6F8-EA4B-490A-BA69-1955EB187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57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E324-6448-4011-A762-E7B49E2F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14F48-C17D-4C3A-B301-27C03F67B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FEB3E-659F-47AD-A166-B0367FC5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811E-9A4B-4DE5-9FE5-C05582FA67DC}" type="datetimeFigureOut">
              <a:rPr lang="en-IN" smtClean="0"/>
              <a:t>07-02-2021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2943B-1A0C-4706-915C-0B2F0553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317B9-CE81-41A6-9860-5D764E16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B6F8-EA4B-490A-BA69-1955EB187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38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490C-6E09-4D70-A355-E3202DEE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1E0E0-67FB-48E8-A6F1-CC553D01F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5D851-7A4E-4BAE-A7D9-9AA6E090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811E-9A4B-4DE5-9FE5-C05582FA67DC}" type="datetimeFigureOut">
              <a:rPr lang="en-IN" smtClean="0"/>
              <a:t>07-02-2021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2AEC-1E39-483D-AEAF-656AED07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6011D-5779-4321-9D9A-67E2904C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B6F8-EA4B-490A-BA69-1955EB187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15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8915-0E20-45D1-BCAA-2FB47084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17672-CE9E-4E78-8093-18FB31E9B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F248B-CC25-4270-8AF9-978C594CA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AB3D6-4CE8-4C57-89F7-2935C67F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811E-9A4B-4DE5-9FE5-C05582FA67DC}" type="datetimeFigureOut">
              <a:rPr lang="en-IN" smtClean="0"/>
              <a:t>07-02-2021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3CE07-B0F4-4D54-A7FC-DFE5FCBB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93B42-F6BF-47A0-BC5F-7A69D813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B6F8-EA4B-490A-BA69-1955EB187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43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BB18-70A2-4896-98E0-878654A2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25E67-7C1F-4314-BE5A-7B207D32D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7B624-CF35-4E38-A5C6-2D7A9CE8F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3F4C2-8FA9-4222-816A-B6167D523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05E61-B3E0-4F00-AF03-B7DADA553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BA79F-46F6-4127-A1C4-F1F0DE7A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811E-9A4B-4DE5-9FE5-C05582FA67DC}" type="datetimeFigureOut">
              <a:rPr lang="en-IN" smtClean="0"/>
              <a:t>07-02-2021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390121-2261-40B1-A8AA-4CD167FD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DD7E7-9A13-47ED-A3F3-56464A92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B6F8-EA4B-490A-BA69-1955EB187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75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8382-D963-424E-833A-94AB7A97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7CB29-578D-40B9-97A0-F40DD8A9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811E-9A4B-4DE5-9FE5-C05582FA67DC}" type="datetimeFigureOut">
              <a:rPr lang="en-IN" smtClean="0"/>
              <a:t>07-02-2021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97047-FACD-4C5A-BC5B-38D4D335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155A0-D627-46BE-8B38-0606E298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B6F8-EA4B-490A-BA69-1955EB187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80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D8AAF-9B07-4C1C-99B7-9C995589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811E-9A4B-4DE5-9FE5-C05582FA67DC}" type="datetimeFigureOut">
              <a:rPr lang="en-IN" smtClean="0"/>
              <a:t>07-02-2021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D9246-6BAA-4647-939A-E99B8F14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4919A-6DBF-416F-A054-24DBD261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B6F8-EA4B-490A-BA69-1955EB187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07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47C1-096D-402B-88C7-2042AEF7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740DA-E1F5-497D-9F6A-95E1B7584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FE941-02DD-4F0D-8323-0B15292EB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FD1BA-52B4-4F40-840B-587294ED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811E-9A4B-4DE5-9FE5-C05582FA67DC}" type="datetimeFigureOut">
              <a:rPr lang="en-IN" smtClean="0"/>
              <a:t>07-02-2021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5A310-F8FF-4F34-9BEE-4018865D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F2DB7-D629-476A-A585-4D80890D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B6F8-EA4B-490A-BA69-1955EB187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52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D111-A431-458F-B3D7-B4A4E948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8A49CB-9BF0-4972-91B3-F2971D178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9B7CB-D888-475D-8183-A8FF55829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BE86E-AB34-4E89-8DE0-A90A3CAB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811E-9A4B-4DE5-9FE5-C05582FA67DC}" type="datetimeFigureOut">
              <a:rPr lang="en-IN" smtClean="0"/>
              <a:t>07-02-2021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B5D02-8E9A-46AD-BE21-6ECA8AE0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D83F3-C974-475E-AD44-F91F262B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B6F8-EA4B-490A-BA69-1955EB187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6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5F785-0F6D-4761-8E73-7009A1DA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A4149-81A8-42D5-AFAB-A92FE594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A90FE-E126-4391-856B-9DF20E562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B811E-9A4B-4DE5-9FE5-C05582FA67DC}" type="datetimeFigureOut">
              <a:rPr lang="en-IN" smtClean="0"/>
              <a:t>07-02-2021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72DE7-A71E-489E-A550-03DC639C9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FBC85-C931-4D6D-A59A-81423CBD0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AB6F8-EA4B-490A-BA69-1955EB187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89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0F1B-B4D7-4E49-8EAE-E3FD355D0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Basic Chess game</a:t>
            </a:r>
            <a:br>
              <a:rPr lang="en-IN" dirty="0"/>
            </a:br>
            <a:r>
              <a:rPr lang="en-US" sz="2800" dirty="0"/>
              <a:t>A Project </a:t>
            </a:r>
            <a:r>
              <a:rPr lang="en-US" sz="2800" b="1" dirty="0"/>
              <a:t>Presentation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5229F-DDC5-479D-99A1-77F5F22C63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By- Shubh Gupta 199301305 </a:t>
            </a:r>
          </a:p>
        </p:txBody>
      </p:sp>
    </p:spTree>
    <p:extLst>
      <p:ext uri="{BB962C8B-B14F-4D97-AF65-F5344CB8AC3E}">
        <p14:creationId xmlns:p14="http://schemas.microsoft.com/office/powerpoint/2010/main" val="392884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E900-38ED-4D33-A53B-14157EA0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&gt;&gt;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6960-D4F4-458F-AB64-7512DE365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3F876-A7A5-43F8-8B49-435C1C064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029" y="669736"/>
            <a:ext cx="7457941" cy="582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38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3EB4-000D-43AA-A5F5-EF288DB6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&gt;&gt;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29582-04A1-44E6-8495-3E62B75B6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211" y="932727"/>
            <a:ext cx="6963872" cy="530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4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2510-A42B-4EEA-B111-C54F9AFD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&gt;&gt;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B72312-3571-4A97-B248-8D0B55686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153" y="2649203"/>
            <a:ext cx="11035694" cy="286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26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260A-D03E-40CB-8F77-37D4FEC6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43062-FD4B-410E-A855-F7D9F0422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28700" dirty="0"/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268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968F-4644-4DCC-9C31-7AC1E240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44E42-AE20-4C46-A0EA-42691BA53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4000" dirty="0"/>
              <a:t>For my project, I chose to design a Java application that allows two users to play chess. It is built using native java and vanilla java with only inbuilt </a:t>
            </a:r>
            <a:r>
              <a:rPr lang="en-US" sz="4000" dirty="0"/>
              <a:t>libraries</a:t>
            </a:r>
            <a:r>
              <a:rPr lang="en-IN" sz="4000" dirty="0"/>
              <a:t>, which can be further extended to have a chess engine where a player can play against a CPU player(It has not been implemented yet).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1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26C8-C085-496A-B672-0818CD6B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9D4E-7E83-4E31-A66D-638DB976C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chess game is designed by using multiple classes that work together to form the game.</a:t>
            </a:r>
          </a:p>
          <a:p>
            <a:pPr marL="0" indent="0">
              <a:buNone/>
            </a:pPr>
            <a:r>
              <a:rPr lang="en-IN" dirty="0"/>
              <a:t>While, the main function of playing chess is present and the application is open to future improvements. Potential improvements include a GUI, finishing the saving/loading system, interfacing with the cloud to play against someone remotely using Hadoop or something similar,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77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A555-4053-468E-8B23-0DB411402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6382"/>
            <a:ext cx="10515600" cy="3745236"/>
          </a:xfrm>
        </p:spPr>
        <p:txBody>
          <a:bodyPr>
            <a:normAutofit/>
          </a:bodyPr>
          <a:lstStyle/>
          <a:p>
            <a:r>
              <a:rPr lang="en-IN" sz="7200" dirty="0"/>
              <a:t>The Various Output and Running of the Chess Game:-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24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71C3-F984-4B0F-908F-AC4582A9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App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29DE8-C8C4-48AE-8DA0-1F8C3391E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8A80A-A3F8-4C2B-BD38-73F9AA0F7F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" y="1825624"/>
            <a:ext cx="1046226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6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C8EE-F4F4-4C84-8DC7-B6705568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&gt;&gt;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C8F416-C4EC-45D0-B35E-E2CEFAE2F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0534"/>
            <a:ext cx="10114421" cy="402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2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05F1-2E94-4221-8641-D1ADD1A4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&gt;&gt;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883885-6144-487D-8B5D-23CDE8BBE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486" y="1086059"/>
            <a:ext cx="6765388" cy="515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5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F0E6-C0BB-4CE1-BBED-DC36794F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&gt;&gt;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6FF917-BF03-44B8-B820-B6F711B79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280" y="1007478"/>
            <a:ext cx="7171440" cy="522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6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2BA9-B3D6-4EEF-ABEE-2588E86C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&gt;&gt;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B9DFB7-2200-40CF-A995-313AE5A7B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3686" y="592058"/>
            <a:ext cx="6244628" cy="567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0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Basic Chess game A Project Presentation </vt:lpstr>
      <vt:lpstr>INTRODUCTION </vt:lpstr>
      <vt:lpstr>TECH:</vt:lpstr>
      <vt:lpstr>The Various Output and Running of the Chess Game:- </vt:lpstr>
      <vt:lpstr>App Start</vt:lpstr>
      <vt:lpstr>&gt;&gt;</vt:lpstr>
      <vt:lpstr>&gt;&gt;</vt:lpstr>
      <vt:lpstr>&gt;&gt;</vt:lpstr>
      <vt:lpstr>&gt;&gt;</vt:lpstr>
      <vt:lpstr>&gt;&gt;</vt:lpstr>
      <vt:lpstr>&gt;&gt;</vt:lpstr>
      <vt:lpstr>&gt;&gt;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Chess game A Project Presentation </dc:title>
  <dc:creator>Simply Shubh</dc:creator>
  <cp:lastModifiedBy>Simply Shubh</cp:lastModifiedBy>
  <cp:revision>1</cp:revision>
  <dcterms:created xsi:type="dcterms:W3CDTF">2021-02-07T08:04:23Z</dcterms:created>
  <dcterms:modified xsi:type="dcterms:W3CDTF">2021-02-07T08:04:26Z</dcterms:modified>
</cp:coreProperties>
</file>