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2808C-FFD0-DD79-1A99-C4822EF6D9B5}" v="1640" dt="2024-11-04T18:09:24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4400"/>
              <a:t>Human evaluation and automatic metrics, 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/>
              <a:t>Presentazione</a:t>
            </a:r>
            <a:r>
              <a:rPr lang="en-US" sz="2800" dirty="0"/>
              <a:t> </a:t>
            </a:r>
            <a:r>
              <a:rPr lang="en-US" sz="2800" err="1"/>
              <a:t>risultati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06AE03-2ECF-8681-3924-1B65263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r="5242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GPT,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Tempo medio per entry</a:t>
            </a:r>
            <a:r>
              <a:rPr lang="en-US" sz="2000">
                <a:ea typeface="+mn-lt"/>
                <a:cs typeface="+mn-lt"/>
              </a:rPr>
              <a:t>: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err="1">
                <a:ea typeface="+mn-lt"/>
                <a:cs typeface="+mn-lt"/>
              </a:rPr>
              <a:t>pre_HE</a:t>
            </a:r>
            <a:r>
              <a:rPr lang="en-US" sz="2000" b="1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>
                <a:ea typeface="+mn-lt"/>
                <a:cs typeface="+mn-lt"/>
              </a:rPr>
              <a:t>)</a:t>
            </a:r>
            <a:r>
              <a:rPr lang="en-US" sz="2000">
                <a:ea typeface="+mn-lt"/>
                <a:cs typeface="+mn-lt"/>
              </a:rPr>
              <a:t>:  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>
                <a:ea typeface="+mn-lt"/>
                <a:cs typeface="+mn-lt"/>
              </a:rPr>
              <a:t>Codice</a:t>
            </a:r>
            <a:r>
              <a:rPr lang="en-US" sz="2000" dirty="0">
                <a:ea typeface="+mn-lt"/>
                <a:cs typeface="+mn-lt"/>
              </a:rPr>
              <a:t> in </a:t>
            </a:r>
            <a:r>
              <a:rPr lang="en-US" sz="2000" dirty="0" err="1">
                <a:ea typeface="+mn-lt"/>
                <a:cs typeface="+mn-lt"/>
              </a:rPr>
              <a:t>più</a:t>
            </a:r>
            <a:r>
              <a:rPr lang="en-US" sz="2000" dirty="0">
                <a:ea typeface="+mn-lt"/>
                <a:cs typeface="+mn-lt"/>
              </a:rPr>
              <a:t> ROM random </a:t>
            </a:r>
            <a:r>
              <a:rPr lang="en-US" sz="2000" dirty="0" err="1">
                <a:ea typeface="+mn-lt"/>
                <a:cs typeface="+mn-lt"/>
              </a:rPr>
              <a:t>nelle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predizioni,EMPTY</a:t>
            </a:r>
            <a:r>
              <a:rPr lang="en-US" sz="2000" dirty="0">
                <a:ea typeface="+mn-lt"/>
                <a:cs typeface="+mn-lt"/>
              </a:rPr>
              <a:t> PRED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6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2623"/>
              </p:ext>
            </p:extLst>
          </p:nvPr>
        </p:nvGraphicFramePr>
        <p:xfrm>
          <a:off x="1040745" y="2541344"/>
          <a:ext cx="10550105" cy="388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9329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87D2-A3B6-FEC8-889C-5785A732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 </a:t>
            </a:r>
            <a:r>
              <a:rPr lang="en-US" sz="2800" dirty="0" err="1"/>
              <a:t>sul</a:t>
            </a:r>
            <a:r>
              <a:rPr lang="en-US" sz="2800" dirty="0"/>
              <a:t> test set</a:t>
            </a:r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CodeGen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CodeT5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</a:t>
            </a:r>
            <a:r>
              <a:rPr lang="en-US" sz="2800" err="1"/>
              <a:t>CodeGPT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438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err="1"/>
              <a:t>Analisi</a:t>
            </a:r>
            <a:r>
              <a:rPr lang="en-US" sz="3600" cap="all" dirty="0"/>
              <a:t> </a:t>
            </a:r>
            <a:r>
              <a:rPr lang="en-US" sz="3600" cap="all" err="1"/>
              <a:t>su</a:t>
            </a:r>
            <a:r>
              <a:rPr lang="en-US" sz="3600" cap="all" dirty="0"/>
              <a:t> test 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090AB-00BF-1232-D570-D01D06FF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977" t="13487" r="17278" b="3851"/>
          <a:stretch/>
        </p:blipFill>
        <p:spPr>
          <a:xfrm>
            <a:off x="6118320" y="571499"/>
            <a:ext cx="4881633" cy="571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7609-32CB-3076-5EAA-F206F6C819FA}"/>
              </a:ext>
            </a:extLst>
          </p:cNvPr>
          <p:cNvSpPr txBox="1"/>
          <p:nvPr/>
        </p:nvSpPr>
        <p:spPr>
          <a:xfrm>
            <a:off x="514350" y="2095499"/>
            <a:ext cx="5753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err="1"/>
              <a:t>Possiamo</a:t>
            </a:r>
            <a:r>
              <a:rPr lang="en-US" dirty="0"/>
              <a:t> </a:t>
            </a:r>
            <a:r>
              <a:rPr lang="en-US" err="1"/>
              <a:t>notare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il test set </a:t>
            </a:r>
            <a:r>
              <a:rPr lang="en-US" err="1"/>
              <a:t>presenta</a:t>
            </a:r>
            <a:r>
              <a:rPr lang="en-US" dirty="0"/>
              <a:t> </a:t>
            </a:r>
            <a:r>
              <a:rPr lang="en-US" err="1"/>
              <a:t>molte</a:t>
            </a:r>
            <a:r>
              <a:rPr lang="en-US" dirty="0"/>
              <a:t> entry per le </a:t>
            </a:r>
            <a:r>
              <a:rPr lang="en-US" err="1"/>
              <a:t>categorie</a:t>
            </a:r>
            <a:r>
              <a:rPr lang="en-US" dirty="0"/>
              <a:t> </a:t>
            </a:r>
            <a:r>
              <a:rPr lang="en-US" b="1" dirty="0"/>
              <a:t>level comments,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e </a:t>
            </a:r>
            <a:r>
              <a:rPr lang="en-US" b="1" dirty="0"/>
              <a:t>signal 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err="1"/>
              <a:t>Analisi</a:t>
            </a:r>
            <a:r>
              <a:rPr lang="en-US" sz="2800" cap="all" dirty="0"/>
              <a:t> </a:t>
            </a:r>
            <a:r>
              <a:rPr lang="en-US" sz="2800" cap="all" err="1"/>
              <a:t>CodeGen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Gen,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83406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(1:23:41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632041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(10:32:41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236,237,238,239,240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150 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219 human evaluation impact: 69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0.46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0.67 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Aggiunta</a:t>
            </a:r>
            <a:r>
              <a:rPr lang="en-US" sz="2000" dirty="0"/>
              <a:t> random di </a:t>
            </a:r>
            <a:r>
              <a:rPr lang="en-US" sz="2000" dirty="0" err="1"/>
              <a:t>blocchi</a:t>
            </a:r>
            <a:r>
              <a:rPr lang="en-US" sz="2000" dirty="0"/>
              <a:t> di ROM non </a:t>
            </a:r>
            <a:r>
              <a:rPr lang="en-US" sz="2000" dirty="0" err="1"/>
              <a:t>richiesti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559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80615"/>
              </p:ext>
            </p:extLst>
          </p:nvPr>
        </p:nvGraphicFramePr>
        <p:xfrm>
          <a:off x="1040745" y="2541344"/>
          <a:ext cx="10550105" cy="3903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73496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T5 220,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44373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(0:44:37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414042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(6:54:42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271,272,273,274,275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146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264 human evaluation impact: 118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0.47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0.81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</a:p>
        </p:txBody>
      </p:sp>
    </p:spTree>
    <p:extLst>
      <p:ext uri="{BB962C8B-B14F-4D97-AF65-F5344CB8AC3E}">
        <p14:creationId xmlns:p14="http://schemas.microsoft.com/office/powerpoint/2010/main" val="339925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78302"/>
              </p:ext>
            </p:extLst>
          </p:nvPr>
        </p:nvGraphicFramePr>
        <p:xfrm>
          <a:off x="1040745" y="2541344"/>
          <a:ext cx="10550105" cy="3903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7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584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69259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BjornVTI</vt:lpstr>
      <vt:lpstr>Human evaluation and automatic metrics, correlation analysis</vt:lpstr>
      <vt:lpstr>Sommario</vt:lpstr>
      <vt:lpstr>Analisi su test set</vt:lpstr>
      <vt:lpstr>Analisi CodeGen</vt:lpstr>
      <vt:lpstr>Analisi CodeGen (correlazione)</vt:lpstr>
      <vt:lpstr>Analisi CodeGen (Categoria)</vt:lpstr>
      <vt:lpstr>Analisi Code t5 220</vt:lpstr>
      <vt:lpstr>Analisi CodeGen (correlazione)</vt:lpstr>
      <vt:lpstr>Analisi CodeGen (Categoria)</vt:lpstr>
      <vt:lpstr>Analisi Code GPT</vt:lpstr>
      <vt:lpstr>Analisi CodeGen (correlazione)</vt:lpstr>
      <vt:lpstr>Analisi CodeGen (Categoria)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255</cp:revision>
  <dcterms:created xsi:type="dcterms:W3CDTF">2024-11-04T17:15:30Z</dcterms:created>
  <dcterms:modified xsi:type="dcterms:W3CDTF">2024-11-04T18:09:43Z</dcterms:modified>
</cp:coreProperties>
</file>