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6" r:id="rId17"/>
    <p:sldId id="275" r:id="rId18"/>
    <p:sldId id="274" r:id="rId19"/>
    <p:sldId id="280" r:id="rId20"/>
    <p:sldId id="279" r:id="rId21"/>
    <p:sldId id="278" r:id="rId22"/>
    <p:sldId id="273" r:id="rId23"/>
    <p:sldId id="282" r:id="rId24"/>
    <p:sldId id="28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human evaluation impact: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/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/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7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04212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9344"/>
              </p:ext>
            </p:extLst>
          </p:nvPr>
        </p:nvGraphicFramePr>
        <p:xfrm>
          <a:off x="680340" y="2366290"/>
          <a:ext cx="10827620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7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32477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955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Analisi Code T5_770</vt:lpstr>
      <vt:lpstr>Analisi Code T5 770 (correlazione)</vt:lpstr>
      <vt:lpstr>Analisi Code T5 770 (Categoria)</vt:lpstr>
      <vt:lpstr>Analisi Claude Sonnet</vt:lpstr>
      <vt:lpstr>Analisi Claude Sonnet (correlazione)</vt:lpstr>
      <vt:lpstr>Analisi Claude Sonnet (Categoria)</vt:lpstr>
      <vt:lpstr>Correlazione globale</vt:lpstr>
      <vt:lpstr>Analisi common failure</vt:lpstr>
      <vt:lpstr>Analisi common failure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644</cp:revision>
  <dcterms:created xsi:type="dcterms:W3CDTF">2024-11-04T17:15:30Z</dcterms:created>
  <dcterms:modified xsi:type="dcterms:W3CDTF">2024-11-19T20:36:18Z</dcterms:modified>
</cp:coreProperties>
</file>