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135A6-A33B-A01C-9C59-5FC4F72485A0}" v="941" dt="2024-11-06T19:03:16.653"/>
    <p1510:client id="{81EC2F62-2733-048C-7502-79C1B40CAA66}" v="150" dt="2024-11-05T21:59:16.797"/>
    <p1510:client id="{8206CC87-374E-0244-1595-B5ADA5FB0999}" v="93" dt="2024-11-05T12:11:33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78302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584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63137"/>
              </p:ext>
            </p:extLst>
          </p:nvPr>
        </p:nvGraphicFramePr>
        <p:xfrm>
          <a:off x="1040745" y="2541344"/>
          <a:ext cx="10550105" cy="388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31783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2170551"/>
            <a:ext cx="4847866" cy="1871573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5" y="4504936"/>
            <a:ext cx="4846068" cy="1677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0615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73496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 Code t5 220  (correlazione)</vt:lpstr>
      <vt:lpstr>Analisi Code t5 220 (Categoria)</vt:lpstr>
      <vt:lpstr>Analisi Code GPT</vt:lpstr>
      <vt:lpstr>Analisi Code GPT (correlazione)</vt:lpstr>
      <vt:lpstr>Analisi Code GPT (Categoria)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388</cp:revision>
  <dcterms:created xsi:type="dcterms:W3CDTF">2024-11-04T17:15:30Z</dcterms:created>
  <dcterms:modified xsi:type="dcterms:W3CDTF">2024-11-06T19:03:31Z</dcterms:modified>
</cp:coreProperties>
</file>