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34B50E-71B4-468F-ADFC-45A212372E44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EC4989-3779-4C78-AAFB-67AC3F6CD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aIYZvr3ueGw&amp;fmt=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Critical Thinking</a:t>
            </a:r>
          </a:p>
          <a:p>
            <a:r>
              <a:rPr lang="en-US" dirty="0" smtClean="0"/>
              <a:t>Winter 2009</a:t>
            </a:r>
          </a:p>
          <a:p>
            <a:r>
              <a:rPr lang="en-US" dirty="0" smtClean="0"/>
              <a:t>UCSB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Philosophy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Critical thinking is the study of reasoning and argumentation.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particular, critical thinking is concerned with how to sort good reasoning from bad reasoning.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Content Placeholder 4" descr="Thinkerl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8737" y="1426369"/>
            <a:ext cx="3362325" cy="4572000"/>
          </a:xfrm>
          <a:effectLst>
            <a:outerShdw blurRad="228600" dist="368300" dir="8640000" sx="103000" sy="103000" algn="tr" rotWithShape="0">
              <a:prstClr val="black">
                <a:alpha val="27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reasoning is rampant!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There's something in our water supply!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is good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Susie wants some toast but can’t find the jelly.  She thinks to herself: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Either the jelly is in the fridge or it is in the cupboard.  The jelly is not in the fridge, so it must be in the cupboard.</a:t>
            </a:r>
            <a:endParaRPr lang="en-US" dirty="0"/>
          </a:p>
        </p:txBody>
      </p:sp>
      <p:pic>
        <p:nvPicPr>
          <p:cNvPr id="5" name="Content Placeholder 4" descr="creepy-tot-strawberry-jam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1905000"/>
            <a:ext cx="4038600" cy="3444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Logic is not subjective, arbitrary, or culturally-relative.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Logic is . . 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the study of methods for evaluating whether the premises of an argument adequately support its conclusion.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argument?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270248" cy="468172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3900" dirty="0" smtClean="0"/>
              <a:t>When people think about arguments they tend to have in mind something like a heated dispute.</a:t>
            </a:r>
          </a:p>
          <a:p>
            <a:pPr>
              <a:buNone/>
            </a:pPr>
            <a:endParaRPr lang="en-US" sz="3900" dirty="0" smtClean="0"/>
          </a:p>
          <a:p>
            <a:pPr>
              <a:buNone/>
            </a:pPr>
            <a:r>
              <a:rPr lang="en-US" sz="3900" dirty="0" smtClean="0"/>
              <a:t>This is not the technical notion you find when studying logic.</a:t>
            </a:r>
            <a:endParaRPr lang="en-US" sz="3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038600" cy="4681728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2800" dirty="0" smtClean="0"/>
              <a:t>Consider: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JoeBob</a:t>
            </a:r>
            <a:r>
              <a:rPr lang="en-US" sz="2800" dirty="0" smtClean="0"/>
              <a:t>:  </a:t>
            </a:r>
            <a:r>
              <a:rPr lang="en-US" sz="2800" dirty="0" err="1" smtClean="0"/>
              <a:t>Linkin</a:t>
            </a:r>
            <a:r>
              <a:rPr lang="en-US" sz="2800" dirty="0" smtClean="0"/>
              <a:t> Park is the best band to come out of the 90s.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Slim:  Nah man you’re crazy, Tool is easily the best.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JoeBob</a:t>
            </a:r>
            <a:r>
              <a:rPr lang="en-US" sz="2800" dirty="0" smtClean="0"/>
              <a:t>:  </a:t>
            </a:r>
            <a:r>
              <a:rPr lang="en-US" sz="2800" dirty="0" err="1" smtClean="0"/>
              <a:t>Nuh</a:t>
            </a:r>
            <a:r>
              <a:rPr lang="en-US" sz="2800" dirty="0" smtClean="0"/>
              <a:t>-uh, shut up you’re wrong.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Slim:  What are you going to do about it?</a:t>
            </a:r>
          </a:p>
          <a:p>
            <a:pPr algn="r">
              <a:buNone/>
            </a:pPr>
            <a:r>
              <a:rPr lang="en-US" sz="2800" dirty="0" smtClean="0"/>
              <a:t>                           …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6300" y="2209800"/>
            <a:ext cx="7391400" cy="2743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An argument is a set of statements where some of the statements, called the </a:t>
            </a:r>
            <a:r>
              <a:rPr lang="en-US" sz="3200" i="1" dirty="0" smtClean="0"/>
              <a:t>premises</a:t>
            </a:r>
            <a:r>
              <a:rPr lang="en-US" sz="3200" dirty="0" smtClean="0"/>
              <a:t>, are intended to support another, called the </a:t>
            </a:r>
            <a:r>
              <a:rPr lang="en-US" sz="3200" i="1" dirty="0" smtClean="0"/>
              <a:t>conclusion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</TotalTime>
  <Words>248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Philosophy 3</vt:lpstr>
      <vt:lpstr>what is it?</vt:lpstr>
      <vt:lpstr>bad reasoning is rampant!</vt:lpstr>
      <vt:lpstr>so is good reasoning</vt:lpstr>
      <vt:lpstr>Logic</vt:lpstr>
      <vt:lpstr>what is an argument?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3</dc:title>
  <dc:creator>Chandler</dc:creator>
  <cp:lastModifiedBy>Chandler</cp:lastModifiedBy>
  <cp:revision>2</cp:revision>
  <dcterms:created xsi:type="dcterms:W3CDTF">2009-01-07T04:26:08Z</dcterms:created>
  <dcterms:modified xsi:type="dcterms:W3CDTF">2009-01-07T04:32:27Z</dcterms:modified>
</cp:coreProperties>
</file>