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2484F-265D-4180-9D7A-FD5353F8040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BEAD4188-B9F5-48F1-BE7C-F99B64816FE2}">
      <dgm:prSet phldrT="[Text]"/>
      <dgm:spPr/>
      <dgm:t>
        <a:bodyPr/>
        <a:lstStyle/>
        <a:p>
          <a:r>
            <a:rPr lang="en-US" dirty="0"/>
            <a:t>Download</a:t>
          </a:r>
        </a:p>
      </dgm:t>
    </dgm:pt>
    <dgm:pt modelId="{3873E708-1470-4775-90E4-54A3537E759D}" type="parTrans" cxnId="{C931A22E-2853-416F-8976-FFF5EF104036}">
      <dgm:prSet/>
      <dgm:spPr/>
      <dgm:t>
        <a:bodyPr/>
        <a:lstStyle/>
        <a:p>
          <a:endParaRPr lang="en-US"/>
        </a:p>
      </dgm:t>
    </dgm:pt>
    <dgm:pt modelId="{B86C3344-773F-4629-91D6-1A997DB8FDE6}" type="sibTrans" cxnId="{C931A22E-2853-416F-8976-FFF5EF104036}">
      <dgm:prSet/>
      <dgm:spPr/>
      <dgm:t>
        <a:bodyPr/>
        <a:lstStyle/>
        <a:p>
          <a:endParaRPr lang="en-US"/>
        </a:p>
      </dgm:t>
    </dgm:pt>
    <dgm:pt modelId="{03359249-5FA9-4BCF-AC00-5ECC3B05F452}">
      <dgm:prSet phldrT="[Text]"/>
      <dgm:spPr/>
      <dgm:t>
        <a:bodyPr/>
        <a:lstStyle/>
        <a:p>
          <a:r>
            <a:rPr lang="en-US" dirty="0"/>
            <a:t>VMWARE PRO</a:t>
          </a:r>
        </a:p>
      </dgm:t>
    </dgm:pt>
    <dgm:pt modelId="{F6F083C1-FE1D-4083-97D9-D40439FB7B64}" type="parTrans" cxnId="{3704EA10-7EFB-4BB9-A922-C904CF18C794}">
      <dgm:prSet/>
      <dgm:spPr/>
      <dgm:t>
        <a:bodyPr/>
        <a:lstStyle/>
        <a:p>
          <a:endParaRPr lang="en-US"/>
        </a:p>
      </dgm:t>
    </dgm:pt>
    <dgm:pt modelId="{0FF16C29-1788-44E7-8BC0-61135416BCB3}" type="sibTrans" cxnId="{3704EA10-7EFB-4BB9-A922-C904CF18C794}">
      <dgm:prSet/>
      <dgm:spPr/>
      <dgm:t>
        <a:bodyPr/>
        <a:lstStyle/>
        <a:p>
          <a:endParaRPr lang="en-US"/>
        </a:p>
      </dgm:t>
    </dgm:pt>
    <dgm:pt modelId="{0B73E605-E9E9-47F8-8D38-958C0F2B5968}">
      <dgm:prSet phldrT="[Text]"/>
      <dgm:spPr/>
      <dgm:t>
        <a:bodyPr/>
        <a:lstStyle/>
        <a:p>
          <a:r>
            <a:rPr lang="en-US" dirty="0"/>
            <a:t>FROM STUDENT HUB</a:t>
          </a:r>
        </a:p>
      </dgm:t>
    </dgm:pt>
    <dgm:pt modelId="{D2D44381-2E21-40C9-B36A-11985BF42C06}" type="parTrans" cxnId="{FAC21280-DE2F-40B5-BDBE-4FA8148D5CDC}">
      <dgm:prSet/>
      <dgm:spPr/>
      <dgm:t>
        <a:bodyPr/>
        <a:lstStyle/>
        <a:p>
          <a:endParaRPr lang="en-US"/>
        </a:p>
      </dgm:t>
    </dgm:pt>
    <dgm:pt modelId="{1746D148-6CFE-461C-ACD1-2C58539A6F22}" type="sibTrans" cxnId="{FAC21280-DE2F-40B5-BDBE-4FA8148D5CDC}">
      <dgm:prSet/>
      <dgm:spPr/>
      <dgm:t>
        <a:bodyPr/>
        <a:lstStyle/>
        <a:p>
          <a:endParaRPr lang="en-US"/>
        </a:p>
      </dgm:t>
    </dgm:pt>
    <dgm:pt modelId="{6BADA081-4A8A-493E-B307-644F01634792}" type="pres">
      <dgm:prSet presAssocID="{FCC2484F-265D-4180-9D7A-FD5353F80408}" presName="Name0" presStyleCnt="0">
        <dgm:presLayoutVars>
          <dgm:dir/>
          <dgm:animLvl val="lvl"/>
          <dgm:resizeHandles val="exact"/>
        </dgm:presLayoutVars>
      </dgm:prSet>
      <dgm:spPr/>
    </dgm:pt>
    <dgm:pt modelId="{76200862-D69B-46B0-87FB-3DCBF0B71109}" type="pres">
      <dgm:prSet presAssocID="{FCC2484F-265D-4180-9D7A-FD5353F80408}" presName="dummy" presStyleCnt="0"/>
      <dgm:spPr/>
    </dgm:pt>
    <dgm:pt modelId="{2834D543-8C20-46B2-B9D9-8F86CB1E8602}" type="pres">
      <dgm:prSet presAssocID="{FCC2484F-265D-4180-9D7A-FD5353F80408}" presName="linH" presStyleCnt="0"/>
      <dgm:spPr/>
    </dgm:pt>
    <dgm:pt modelId="{23F09F39-45E4-47EB-B1FB-252B9A0069B2}" type="pres">
      <dgm:prSet presAssocID="{FCC2484F-265D-4180-9D7A-FD5353F80408}" presName="padding1" presStyleCnt="0"/>
      <dgm:spPr/>
    </dgm:pt>
    <dgm:pt modelId="{53E14997-FE39-488B-85CB-15024DB338F8}" type="pres">
      <dgm:prSet presAssocID="{BEAD4188-B9F5-48F1-BE7C-F99B64816FE2}" presName="linV" presStyleCnt="0"/>
      <dgm:spPr/>
    </dgm:pt>
    <dgm:pt modelId="{A8CE3A86-5676-4C77-8E81-4D6D7764E82D}" type="pres">
      <dgm:prSet presAssocID="{BEAD4188-B9F5-48F1-BE7C-F99B64816FE2}" presName="spVertical1" presStyleCnt="0"/>
      <dgm:spPr/>
    </dgm:pt>
    <dgm:pt modelId="{6EC2C59D-4F92-4067-BD49-84544EF31272}" type="pres">
      <dgm:prSet presAssocID="{BEAD4188-B9F5-48F1-BE7C-F99B64816FE2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80342FB-1657-4768-A49E-4B61C2EFE97A}" type="pres">
      <dgm:prSet presAssocID="{BEAD4188-B9F5-48F1-BE7C-F99B64816FE2}" presName="spVertical2" presStyleCnt="0"/>
      <dgm:spPr/>
    </dgm:pt>
    <dgm:pt modelId="{1F55B193-A037-48BE-8D74-3D1D4A664B2D}" type="pres">
      <dgm:prSet presAssocID="{BEAD4188-B9F5-48F1-BE7C-F99B64816FE2}" presName="spVertical3" presStyleCnt="0"/>
      <dgm:spPr/>
    </dgm:pt>
    <dgm:pt modelId="{EEB391E3-B7BC-45AA-B219-19AA34CBF9DF}" type="pres">
      <dgm:prSet presAssocID="{B86C3344-773F-4629-91D6-1A997DB8FDE6}" presName="space" presStyleCnt="0"/>
      <dgm:spPr/>
    </dgm:pt>
    <dgm:pt modelId="{DADA28E7-FD75-4E9E-AC16-73D229773698}" type="pres">
      <dgm:prSet presAssocID="{03359249-5FA9-4BCF-AC00-5ECC3B05F452}" presName="linV" presStyleCnt="0"/>
      <dgm:spPr/>
    </dgm:pt>
    <dgm:pt modelId="{54DE58ED-A013-495B-A00E-8CAA03B0B427}" type="pres">
      <dgm:prSet presAssocID="{03359249-5FA9-4BCF-AC00-5ECC3B05F452}" presName="spVertical1" presStyleCnt="0"/>
      <dgm:spPr/>
    </dgm:pt>
    <dgm:pt modelId="{EE6C3192-0A4C-4ED3-B49E-447BB749D2DE}" type="pres">
      <dgm:prSet presAssocID="{03359249-5FA9-4BCF-AC00-5ECC3B05F452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EC8ED03-C146-4E59-9E1F-63F19A8FF410}" type="pres">
      <dgm:prSet presAssocID="{03359249-5FA9-4BCF-AC00-5ECC3B05F452}" presName="spVertical2" presStyleCnt="0"/>
      <dgm:spPr/>
    </dgm:pt>
    <dgm:pt modelId="{D0D2457B-DF21-4363-8620-5997976CE922}" type="pres">
      <dgm:prSet presAssocID="{03359249-5FA9-4BCF-AC00-5ECC3B05F452}" presName="spVertical3" presStyleCnt="0"/>
      <dgm:spPr/>
    </dgm:pt>
    <dgm:pt modelId="{D7C1C546-E0F8-4FE2-BA67-500EB02DC2E9}" type="pres">
      <dgm:prSet presAssocID="{0FF16C29-1788-44E7-8BC0-61135416BCB3}" presName="space" presStyleCnt="0"/>
      <dgm:spPr/>
    </dgm:pt>
    <dgm:pt modelId="{9FFA68DA-62C3-4550-86CE-0216D4692BDE}" type="pres">
      <dgm:prSet presAssocID="{0B73E605-E9E9-47F8-8D38-958C0F2B5968}" presName="linV" presStyleCnt="0"/>
      <dgm:spPr/>
    </dgm:pt>
    <dgm:pt modelId="{F6B82991-7332-4755-85F5-7A72CD80DD9B}" type="pres">
      <dgm:prSet presAssocID="{0B73E605-E9E9-47F8-8D38-958C0F2B5968}" presName="spVertical1" presStyleCnt="0"/>
      <dgm:spPr/>
    </dgm:pt>
    <dgm:pt modelId="{C4446E85-7B7D-494D-8A7D-C9C1CAA983F2}" type="pres">
      <dgm:prSet presAssocID="{0B73E605-E9E9-47F8-8D38-958C0F2B5968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B196D56-D6D6-47E5-BEFC-3B59F932FF27}" type="pres">
      <dgm:prSet presAssocID="{0B73E605-E9E9-47F8-8D38-958C0F2B5968}" presName="spVertical2" presStyleCnt="0"/>
      <dgm:spPr/>
    </dgm:pt>
    <dgm:pt modelId="{CA625B82-47B4-4AE0-B5F0-7E47F5AC1E7F}" type="pres">
      <dgm:prSet presAssocID="{0B73E605-E9E9-47F8-8D38-958C0F2B5968}" presName="spVertical3" presStyleCnt="0"/>
      <dgm:spPr/>
    </dgm:pt>
    <dgm:pt modelId="{40A79693-6C3C-4BA0-A389-5B1C3006188B}" type="pres">
      <dgm:prSet presAssocID="{FCC2484F-265D-4180-9D7A-FD5353F80408}" presName="padding2" presStyleCnt="0"/>
      <dgm:spPr/>
    </dgm:pt>
    <dgm:pt modelId="{AEE4617B-1EF1-49AB-8309-C1539FD44587}" type="pres">
      <dgm:prSet presAssocID="{FCC2484F-265D-4180-9D7A-FD5353F80408}" presName="negArrow" presStyleCnt="0"/>
      <dgm:spPr/>
    </dgm:pt>
    <dgm:pt modelId="{8283DA4E-567C-4D8A-8893-135986AA68D9}" type="pres">
      <dgm:prSet presAssocID="{FCC2484F-265D-4180-9D7A-FD5353F80408}" presName="backgroundArrow" presStyleLbl="node1" presStyleIdx="0" presStyleCnt="1" custScaleX="89113" custScaleY="121336" custLinFactNeighborX="-61" custLinFactNeighborY="-894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</dgm:ptLst>
  <dgm:cxnLst>
    <dgm:cxn modelId="{3704EA10-7EFB-4BB9-A922-C904CF18C794}" srcId="{FCC2484F-265D-4180-9D7A-FD5353F80408}" destId="{03359249-5FA9-4BCF-AC00-5ECC3B05F452}" srcOrd="1" destOrd="0" parTransId="{F6F083C1-FE1D-4083-97D9-D40439FB7B64}" sibTransId="{0FF16C29-1788-44E7-8BC0-61135416BCB3}"/>
    <dgm:cxn modelId="{DB60141D-8BED-4FFF-AA63-40DF846A8D5F}" type="presOf" srcId="{FCC2484F-265D-4180-9D7A-FD5353F80408}" destId="{6BADA081-4A8A-493E-B307-644F01634792}" srcOrd="0" destOrd="0" presId="urn:microsoft.com/office/officeart/2005/8/layout/hProcess3"/>
    <dgm:cxn modelId="{C931A22E-2853-416F-8976-FFF5EF104036}" srcId="{FCC2484F-265D-4180-9D7A-FD5353F80408}" destId="{BEAD4188-B9F5-48F1-BE7C-F99B64816FE2}" srcOrd="0" destOrd="0" parTransId="{3873E708-1470-4775-90E4-54A3537E759D}" sibTransId="{B86C3344-773F-4629-91D6-1A997DB8FDE6}"/>
    <dgm:cxn modelId="{89D3DE39-D42B-4B0F-8634-08D84DB64B03}" type="presOf" srcId="{03359249-5FA9-4BCF-AC00-5ECC3B05F452}" destId="{EE6C3192-0A4C-4ED3-B49E-447BB749D2DE}" srcOrd="0" destOrd="0" presId="urn:microsoft.com/office/officeart/2005/8/layout/hProcess3"/>
    <dgm:cxn modelId="{227DBE55-57DF-4955-991D-EF38C74E9BF0}" type="presOf" srcId="{BEAD4188-B9F5-48F1-BE7C-F99B64816FE2}" destId="{6EC2C59D-4F92-4067-BD49-84544EF31272}" srcOrd="0" destOrd="0" presId="urn:microsoft.com/office/officeart/2005/8/layout/hProcess3"/>
    <dgm:cxn modelId="{36588C7C-5E90-4CD1-9B3C-44BD84FD4312}" type="presOf" srcId="{0B73E605-E9E9-47F8-8D38-958C0F2B5968}" destId="{C4446E85-7B7D-494D-8A7D-C9C1CAA983F2}" srcOrd="0" destOrd="0" presId="urn:microsoft.com/office/officeart/2005/8/layout/hProcess3"/>
    <dgm:cxn modelId="{FAC21280-DE2F-40B5-BDBE-4FA8148D5CDC}" srcId="{FCC2484F-265D-4180-9D7A-FD5353F80408}" destId="{0B73E605-E9E9-47F8-8D38-958C0F2B5968}" srcOrd="2" destOrd="0" parTransId="{D2D44381-2E21-40C9-B36A-11985BF42C06}" sibTransId="{1746D148-6CFE-461C-ACD1-2C58539A6F22}"/>
    <dgm:cxn modelId="{31B0EF60-F3E2-4A70-BEE3-AD9B1D46136B}" type="presParOf" srcId="{6BADA081-4A8A-493E-B307-644F01634792}" destId="{76200862-D69B-46B0-87FB-3DCBF0B71109}" srcOrd="0" destOrd="0" presId="urn:microsoft.com/office/officeart/2005/8/layout/hProcess3"/>
    <dgm:cxn modelId="{1B5F64BA-E041-49C0-A03C-C58FAE1C0D1C}" type="presParOf" srcId="{6BADA081-4A8A-493E-B307-644F01634792}" destId="{2834D543-8C20-46B2-B9D9-8F86CB1E8602}" srcOrd="1" destOrd="0" presId="urn:microsoft.com/office/officeart/2005/8/layout/hProcess3"/>
    <dgm:cxn modelId="{E5356D8E-4264-42DF-B726-04BD7A80AE12}" type="presParOf" srcId="{2834D543-8C20-46B2-B9D9-8F86CB1E8602}" destId="{23F09F39-45E4-47EB-B1FB-252B9A0069B2}" srcOrd="0" destOrd="0" presId="urn:microsoft.com/office/officeart/2005/8/layout/hProcess3"/>
    <dgm:cxn modelId="{43A042F7-C63A-41F5-A519-C90AE565154F}" type="presParOf" srcId="{2834D543-8C20-46B2-B9D9-8F86CB1E8602}" destId="{53E14997-FE39-488B-85CB-15024DB338F8}" srcOrd="1" destOrd="0" presId="urn:microsoft.com/office/officeart/2005/8/layout/hProcess3"/>
    <dgm:cxn modelId="{D1FF1713-20E7-447A-A797-D8A0E130E0F1}" type="presParOf" srcId="{53E14997-FE39-488B-85CB-15024DB338F8}" destId="{A8CE3A86-5676-4C77-8E81-4D6D7764E82D}" srcOrd="0" destOrd="0" presId="urn:microsoft.com/office/officeart/2005/8/layout/hProcess3"/>
    <dgm:cxn modelId="{CC7D6302-6A58-487B-9E07-D700C8A0C574}" type="presParOf" srcId="{53E14997-FE39-488B-85CB-15024DB338F8}" destId="{6EC2C59D-4F92-4067-BD49-84544EF31272}" srcOrd="1" destOrd="0" presId="urn:microsoft.com/office/officeart/2005/8/layout/hProcess3"/>
    <dgm:cxn modelId="{C86C7439-9A9D-4AAA-84D2-5D720AEEE171}" type="presParOf" srcId="{53E14997-FE39-488B-85CB-15024DB338F8}" destId="{580342FB-1657-4768-A49E-4B61C2EFE97A}" srcOrd="2" destOrd="0" presId="urn:microsoft.com/office/officeart/2005/8/layout/hProcess3"/>
    <dgm:cxn modelId="{62940365-37AB-437A-B724-E766F8163007}" type="presParOf" srcId="{53E14997-FE39-488B-85CB-15024DB338F8}" destId="{1F55B193-A037-48BE-8D74-3D1D4A664B2D}" srcOrd="3" destOrd="0" presId="urn:microsoft.com/office/officeart/2005/8/layout/hProcess3"/>
    <dgm:cxn modelId="{3CE5679A-6FA6-4862-B36D-8B2BF6DD1604}" type="presParOf" srcId="{2834D543-8C20-46B2-B9D9-8F86CB1E8602}" destId="{EEB391E3-B7BC-45AA-B219-19AA34CBF9DF}" srcOrd="2" destOrd="0" presId="urn:microsoft.com/office/officeart/2005/8/layout/hProcess3"/>
    <dgm:cxn modelId="{985A9083-AC24-457A-B5EE-40295519DE77}" type="presParOf" srcId="{2834D543-8C20-46B2-B9D9-8F86CB1E8602}" destId="{DADA28E7-FD75-4E9E-AC16-73D229773698}" srcOrd="3" destOrd="0" presId="urn:microsoft.com/office/officeart/2005/8/layout/hProcess3"/>
    <dgm:cxn modelId="{12961035-A74B-4E15-8A81-08B7CF1405E5}" type="presParOf" srcId="{DADA28E7-FD75-4E9E-AC16-73D229773698}" destId="{54DE58ED-A013-495B-A00E-8CAA03B0B427}" srcOrd="0" destOrd="0" presId="urn:microsoft.com/office/officeart/2005/8/layout/hProcess3"/>
    <dgm:cxn modelId="{F69D1B7D-F2D0-4195-B7FF-F32B066078FA}" type="presParOf" srcId="{DADA28E7-FD75-4E9E-AC16-73D229773698}" destId="{EE6C3192-0A4C-4ED3-B49E-447BB749D2DE}" srcOrd="1" destOrd="0" presId="urn:microsoft.com/office/officeart/2005/8/layout/hProcess3"/>
    <dgm:cxn modelId="{554D1823-E8D6-4D8E-A927-3E3EAE7494CF}" type="presParOf" srcId="{DADA28E7-FD75-4E9E-AC16-73D229773698}" destId="{9EC8ED03-C146-4E59-9E1F-63F19A8FF410}" srcOrd="2" destOrd="0" presId="urn:microsoft.com/office/officeart/2005/8/layout/hProcess3"/>
    <dgm:cxn modelId="{FFE46776-BCEB-4007-8D5A-66552F4A3406}" type="presParOf" srcId="{DADA28E7-FD75-4E9E-AC16-73D229773698}" destId="{D0D2457B-DF21-4363-8620-5997976CE922}" srcOrd="3" destOrd="0" presId="urn:microsoft.com/office/officeart/2005/8/layout/hProcess3"/>
    <dgm:cxn modelId="{7E41AFD7-B662-4DA1-8C06-94D3EF748CC6}" type="presParOf" srcId="{2834D543-8C20-46B2-B9D9-8F86CB1E8602}" destId="{D7C1C546-E0F8-4FE2-BA67-500EB02DC2E9}" srcOrd="4" destOrd="0" presId="urn:microsoft.com/office/officeart/2005/8/layout/hProcess3"/>
    <dgm:cxn modelId="{04FB9D57-07E4-48BE-A7F1-4CC9C08D3E70}" type="presParOf" srcId="{2834D543-8C20-46B2-B9D9-8F86CB1E8602}" destId="{9FFA68DA-62C3-4550-86CE-0216D4692BDE}" srcOrd="5" destOrd="0" presId="urn:microsoft.com/office/officeart/2005/8/layout/hProcess3"/>
    <dgm:cxn modelId="{13D70036-559A-4E4E-8D19-B0936373F88C}" type="presParOf" srcId="{9FFA68DA-62C3-4550-86CE-0216D4692BDE}" destId="{F6B82991-7332-4755-85F5-7A72CD80DD9B}" srcOrd="0" destOrd="0" presId="urn:microsoft.com/office/officeart/2005/8/layout/hProcess3"/>
    <dgm:cxn modelId="{A30D27ED-4BB1-4EC8-BD01-68C033615E79}" type="presParOf" srcId="{9FFA68DA-62C3-4550-86CE-0216D4692BDE}" destId="{C4446E85-7B7D-494D-8A7D-C9C1CAA983F2}" srcOrd="1" destOrd="0" presId="urn:microsoft.com/office/officeart/2005/8/layout/hProcess3"/>
    <dgm:cxn modelId="{8A0A8F94-A422-4857-AC48-66BADB0A21F6}" type="presParOf" srcId="{9FFA68DA-62C3-4550-86CE-0216D4692BDE}" destId="{DB196D56-D6D6-47E5-BEFC-3B59F932FF27}" srcOrd="2" destOrd="0" presId="urn:microsoft.com/office/officeart/2005/8/layout/hProcess3"/>
    <dgm:cxn modelId="{216EA98E-E968-41E1-833B-7FDB8E38E541}" type="presParOf" srcId="{9FFA68DA-62C3-4550-86CE-0216D4692BDE}" destId="{CA625B82-47B4-4AE0-B5F0-7E47F5AC1E7F}" srcOrd="3" destOrd="0" presId="urn:microsoft.com/office/officeart/2005/8/layout/hProcess3"/>
    <dgm:cxn modelId="{D87432CA-9FBC-4864-B1CF-BD42D057A82E}" type="presParOf" srcId="{2834D543-8C20-46B2-B9D9-8F86CB1E8602}" destId="{40A79693-6C3C-4BA0-A389-5B1C3006188B}" srcOrd="6" destOrd="0" presId="urn:microsoft.com/office/officeart/2005/8/layout/hProcess3"/>
    <dgm:cxn modelId="{11766F15-C8AF-4772-A7C2-9CD4C378D516}" type="presParOf" srcId="{2834D543-8C20-46B2-B9D9-8F86CB1E8602}" destId="{AEE4617B-1EF1-49AB-8309-C1539FD44587}" srcOrd="7" destOrd="0" presId="urn:microsoft.com/office/officeart/2005/8/layout/hProcess3"/>
    <dgm:cxn modelId="{DC67EEF1-86E2-44E2-ABC1-55BD64B36573}" type="presParOf" srcId="{2834D543-8C20-46B2-B9D9-8F86CB1E8602}" destId="{8283DA4E-567C-4D8A-8893-135986AA68D9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3DA4E-567C-4D8A-8893-135986AA68D9}">
      <dsp:nvSpPr>
        <dsp:cNvPr id="0" name=""/>
        <dsp:cNvSpPr/>
      </dsp:nvSpPr>
      <dsp:spPr>
        <a:xfrm>
          <a:off x="0" y="0"/>
          <a:ext cx="5322522" cy="960981"/>
        </a:xfrm>
        <a:prstGeom prst="rightArrow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46E85-7B7D-494D-8A7D-C9C1CAA983F2}">
      <dsp:nvSpPr>
        <dsp:cNvPr id="0" name=""/>
        <dsp:cNvSpPr/>
      </dsp:nvSpPr>
      <dsp:spPr>
        <a:xfrm>
          <a:off x="3690244" y="268825"/>
          <a:ext cx="1356619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FROM STUDENT HUB</a:t>
          </a:r>
        </a:p>
      </dsp:txBody>
      <dsp:txXfrm>
        <a:off x="3690244" y="268825"/>
        <a:ext cx="1356619" cy="396000"/>
      </dsp:txXfrm>
    </dsp:sp>
    <dsp:sp modelId="{EE6C3192-0A4C-4ED3-B49E-447BB749D2DE}">
      <dsp:nvSpPr>
        <dsp:cNvPr id="0" name=""/>
        <dsp:cNvSpPr/>
      </dsp:nvSpPr>
      <dsp:spPr>
        <a:xfrm>
          <a:off x="2062301" y="268825"/>
          <a:ext cx="1356619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VMWARE PRO</a:t>
          </a:r>
        </a:p>
      </dsp:txBody>
      <dsp:txXfrm>
        <a:off x="2062301" y="268825"/>
        <a:ext cx="1356619" cy="396000"/>
      </dsp:txXfrm>
    </dsp:sp>
    <dsp:sp modelId="{6EC2C59D-4F92-4067-BD49-84544EF31272}">
      <dsp:nvSpPr>
        <dsp:cNvPr id="0" name=""/>
        <dsp:cNvSpPr/>
      </dsp:nvSpPr>
      <dsp:spPr>
        <a:xfrm>
          <a:off x="434358" y="268825"/>
          <a:ext cx="1356619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Download</a:t>
          </a:r>
        </a:p>
      </dsp:txBody>
      <dsp:txXfrm>
        <a:off x="434358" y="268825"/>
        <a:ext cx="1356619" cy="39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DED28B0-8739-408D-BA52-5C0FA583C0E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A705E-4980-4006-A8D4-CD91E0990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ED28B0-8739-408D-BA52-5C0FA583C0E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A705E-4980-4006-A8D4-CD91E0990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ED28B0-8739-408D-BA52-5C0FA583C0E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A705E-4980-4006-A8D4-CD91E0990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ED28B0-8739-408D-BA52-5C0FA583C0E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A705E-4980-4006-A8D4-CD91E0990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2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ED28B0-8739-408D-BA52-5C0FA583C0E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A705E-4980-4006-A8D4-CD91E0990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8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ED28B0-8739-408D-BA52-5C0FA583C0E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A705E-4980-4006-A8D4-CD91E0990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0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ED28B0-8739-408D-BA52-5C0FA583C0E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A705E-4980-4006-A8D4-CD91E0990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0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ED28B0-8739-408D-BA52-5C0FA583C0E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A705E-4980-4006-A8D4-CD91E0990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ED28B0-8739-408D-BA52-5C0FA583C0E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A705E-4980-4006-A8D4-CD91E0990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9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ED28B0-8739-408D-BA52-5C0FA583C0E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EA705E-4980-4006-A8D4-CD91E0990C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90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DED28B0-8739-408D-BA52-5C0FA583C0E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A705E-4980-4006-A8D4-CD91E0990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FDED28B0-8739-408D-BA52-5C0FA583C0E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73EA705E-4980-4006-A8D4-CD91E0990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8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late.sheridancollege.ca/d2l/home/52305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52E4-11C9-415B-847C-20AAA52B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1936963"/>
            <a:ext cx="9068586" cy="94389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DELIVERABLE 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C224D-EA6E-414C-95C9-E730E14D5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2880853"/>
            <a:ext cx="9070848" cy="22584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Class : 1189_58677</a:t>
            </a:r>
          </a:p>
          <a:p>
            <a:r>
              <a:rPr lang="en-US" dirty="0"/>
              <a:t>Course Name: Windows Administration</a:t>
            </a:r>
          </a:p>
          <a:p>
            <a:r>
              <a:rPr lang="en-US" dirty="0"/>
              <a:t>Professor: Peter Wheeler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From:  SIMPY SURI </a:t>
            </a:r>
          </a:p>
          <a:p>
            <a:r>
              <a:rPr lang="en-US" dirty="0"/>
              <a:t>Student Id : 991070013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D955A7-46FF-4E5B-99FD-DE67F53D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65A5C"/>
                </a:solidFill>
                <a:effectLst/>
                <a:latin typeface="Arial" panose="020B0604020202020204" pitchFamily="34" charset="0"/>
                <a:hlinkClick r:id="rId2" tooltip="Class: 1189_58677"/>
              </a:rPr>
              <a:t>Class: 1189_58677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FB2E2D-D1B5-455C-B1D1-2DB02A044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65A5C"/>
                </a:solidFill>
                <a:effectLst/>
                <a:latin typeface="Arial" panose="020B0604020202020204" pitchFamily="34" charset="0"/>
                <a:hlinkClick r:id="rId2" tooltip="Class: 1189_58677"/>
              </a:rPr>
              <a:t>Class: 1189_58677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B7444A-131F-441C-B95A-8F74D54FD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65A5C"/>
                </a:solidFill>
                <a:effectLst/>
                <a:latin typeface="Arial" panose="020B0604020202020204" pitchFamily="34" charset="0"/>
                <a:hlinkClick r:id="rId2" tooltip="Class: 1189_58677"/>
              </a:rPr>
              <a:t>Class: 1189_58677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2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F393-1370-464B-927B-27A0EAFC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9077-B1BF-4E55-A648-6BC6B359D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DA3E2-EC06-4A20-A139-6D1BC8342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Enter name of virtual machine : </a:t>
            </a:r>
            <a:r>
              <a:rPr lang="en-US" dirty="0" err="1"/>
              <a:t>eg</a:t>
            </a:r>
            <a:r>
              <a:rPr lang="en-US" dirty="0"/>
              <a:t>. Windows Server 2016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21482-1DF7-415C-B29D-C5B611B68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AB11B9-F26C-4130-ABB3-BB9DAE362B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62468" y="2755900"/>
            <a:ext cx="2977252" cy="3200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3F31F5D-FD23-40B9-9000-EAB515CEAEB5}"/>
              </a:ext>
            </a:extLst>
          </p:cNvPr>
          <p:cNvSpPr/>
          <p:nvPr/>
        </p:nvSpPr>
        <p:spPr>
          <a:xfrm>
            <a:off x="5309419" y="3549444"/>
            <a:ext cx="2084439" cy="28611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F393-1370-464B-927B-27A0EAFC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9077-B1BF-4E55-A648-6BC6B359D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DA3E2-EC06-4A20-A139-6D1BC8342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Now Select Maximum disk size 60 GB.</a:t>
            </a:r>
          </a:p>
          <a:p>
            <a:r>
              <a:rPr lang="en-US" dirty="0"/>
              <a:t>Then create split virtual disk into multiple files.</a:t>
            </a:r>
          </a:p>
          <a:p>
            <a:r>
              <a:rPr lang="en-US" dirty="0"/>
              <a:t>Then click next.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21482-1DF7-415C-B29D-C5B611B68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957A7B-4193-4115-B54C-CC7B67C3BA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57574" y="2755900"/>
            <a:ext cx="29870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1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F393-1370-464B-927B-27A0EAFC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9077-B1BF-4E55-A648-6BC6B359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380535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Now, click finish and VMWare will download Windows Server 2016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Windows sign indicates downloading of Windows Server 2016.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178C11-9CC7-4262-9C61-260A79F0C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4728" y="3977012"/>
            <a:ext cx="1628024" cy="154366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77FFA4-BDFB-471C-A3C0-572477A0A4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07501" y="2697100"/>
            <a:ext cx="2974768" cy="3200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81C35EB-9F4D-4F0D-9912-DEE36654B95A}"/>
              </a:ext>
            </a:extLst>
          </p:cNvPr>
          <p:cNvSpPr/>
          <p:nvPr/>
        </p:nvSpPr>
        <p:spPr>
          <a:xfrm>
            <a:off x="5196349" y="4345859"/>
            <a:ext cx="855406" cy="1299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F393-1370-464B-927B-27A0EAFC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9077-B1BF-4E55-A648-6BC6B359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691148"/>
            <a:ext cx="4754880" cy="501446"/>
          </a:xfrm>
        </p:spPr>
        <p:txBody>
          <a:bodyPr/>
          <a:lstStyle/>
          <a:p>
            <a:r>
              <a:rPr lang="en-US" dirty="0"/>
              <a:t>Step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21482-1DF7-415C-B29D-C5B611B68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368" y="1425677"/>
            <a:ext cx="4754880" cy="648657"/>
          </a:xfrm>
        </p:spPr>
        <p:txBody>
          <a:bodyPr/>
          <a:lstStyle/>
          <a:p>
            <a:r>
              <a:rPr lang="en-US" dirty="0"/>
              <a:t>Image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A87EAA-6369-4F57-96AA-C9942E906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074334"/>
            <a:ext cx="4754880" cy="3881964"/>
          </a:xfrm>
        </p:spPr>
        <p:txBody>
          <a:bodyPr/>
          <a:lstStyle/>
          <a:p>
            <a:r>
              <a:rPr lang="en-US" dirty="0"/>
              <a:t>Now go to Home and select First Windows and change settings to following : </a:t>
            </a:r>
          </a:p>
          <a:p>
            <a:endParaRPr lang="en-US" dirty="0"/>
          </a:p>
          <a:p>
            <a:r>
              <a:rPr lang="en-US" dirty="0"/>
              <a:t>Select Memory : 2GB</a:t>
            </a:r>
          </a:p>
          <a:p>
            <a:r>
              <a:rPr lang="en-US" dirty="0"/>
              <a:t>Hard Disk(SCSI) : 60 GB</a:t>
            </a:r>
          </a:p>
          <a:p>
            <a:r>
              <a:rPr lang="en-US" dirty="0"/>
              <a:t>Network Adapter : Host Only </a:t>
            </a:r>
          </a:p>
          <a:p>
            <a:r>
              <a:rPr lang="en-US" dirty="0"/>
              <a:t>Click Ok 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B1432C39-9D83-4E56-B7F6-A7C6215E7E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56791" y="1927123"/>
            <a:ext cx="4169969" cy="40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6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F393-1370-464B-927B-27A0EAFC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9077-B1BF-4E55-A648-6BC6B359D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Installation of Windows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CC000C-E62D-4E2F-9EC0-691D6C40F8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8112" y="2755900"/>
            <a:ext cx="4278289" cy="32004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21482-1DF7-415C-B29D-C5B611B68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9EE175-D8E5-4AFE-A408-E82D10DFD3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7128" y="2755900"/>
            <a:ext cx="422793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9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F393-1370-464B-927B-27A0EAFC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9077-B1BF-4E55-A648-6BC6B359D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21482-1DF7-415C-B29D-C5B611B68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2DCD1D-2CDD-400A-B075-EA009260C6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shows Windows installation is complete. </a:t>
            </a:r>
          </a:p>
          <a:p>
            <a:r>
              <a:rPr lang="en-US" dirty="0"/>
              <a:t>Now after this follow same steps and create second Virtual machine. 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089C1617-1642-4CC3-96BE-2D6198E070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11038" y="2755900"/>
            <a:ext cx="408011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4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923F-08EB-4619-AA8E-9B40623A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7FCA-66E0-406F-A9D2-7BAD2DCCB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ECE94-BD73-484D-B23B-62DB62193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74554"/>
            <a:ext cx="4754880" cy="3200400"/>
          </a:xfrm>
        </p:spPr>
        <p:txBody>
          <a:bodyPr/>
          <a:lstStyle/>
          <a:p>
            <a:r>
              <a:rPr lang="en-US" dirty="0"/>
              <a:t>After copying files VMWare will install VMWare Tools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9EA23-68C1-49E7-8E2D-458045B9A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2BEF08-9EEE-4193-A83B-E66C91BA2B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98146" y="2774554"/>
            <a:ext cx="4171600" cy="3200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118DFC9-FDEA-4EF9-B4F1-DB8E08062A10}"/>
              </a:ext>
            </a:extLst>
          </p:cNvPr>
          <p:cNvSpPr/>
          <p:nvPr/>
        </p:nvSpPr>
        <p:spPr>
          <a:xfrm>
            <a:off x="5201265" y="4001729"/>
            <a:ext cx="2434559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8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E34D-8B40-4DFA-951A-5B6DBDB3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98DB5-20D8-47E5-A26E-E8E60F9CE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BE4E2-3C9B-4B96-A8AD-8550788322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 Left hand bar it shows two virtual windows are created.</a:t>
            </a:r>
          </a:p>
          <a:p>
            <a:r>
              <a:rPr lang="en-US" dirty="0"/>
              <a:t>On right hand bar it shows Dashboard, local server and all servers.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EEE2C-181D-40F6-88CA-27D1EDD34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F34A69-DDC0-456B-AF77-13366BD832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7274" y="2755900"/>
            <a:ext cx="475487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1DEC-A8CC-4156-8D78-07D21412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79D3-DF18-4869-9515-A5A0DB1F6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A68BB-E2C2-43CD-A51B-28B1F8575B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Enable both virtual machines to host-only settings .</a:t>
            </a:r>
          </a:p>
          <a:p>
            <a:r>
              <a:rPr lang="en-US" dirty="0"/>
              <a:t>If any virtual machine is on NAT we can switch to host only.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31CD2-1084-4672-8235-76BFABC91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38F48A-978C-41E4-935A-832B7B39FB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7274" y="2755900"/>
            <a:ext cx="475487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0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DFD9-C9A7-436E-BB46-186952A5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4CA4C-76BF-42E0-91FB-35E7B89D6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291CC-649B-402A-AE4D-74EDAAEBE7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Ping both virtual machines with their relative IP address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B2578-5312-4D50-A7FE-B912CA3B9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85D139-E116-4E3A-910F-21BFB36D5F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56942" y="2755900"/>
            <a:ext cx="3788303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8B48B-003B-46F5-A82A-DF39908E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96" y="3634437"/>
            <a:ext cx="4442183" cy="2544097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EAC344D-2BE4-4F5F-B7D3-8790023449C4}"/>
              </a:ext>
            </a:extLst>
          </p:cNvPr>
          <p:cNvSpPr/>
          <p:nvPr/>
        </p:nvSpPr>
        <p:spPr>
          <a:xfrm flipH="1">
            <a:off x="3683654" y="3352800"/>
            <a:ext cx="288578" cy="64008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5FADB5-29F3-43D6-89C4-EB6FDB3194D7}"/>
              </a:ext>
            </a:extLst>
          </p:cNvPr>
          <p:cNvSpPr/>
          <p:nvPr/>
        </p:nvSpPr>
        <p:spPr>
          <a:xfrm>
            <a:off x="6123922" y="3634436"/>
            <a:ext cx="973393" cy="3004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E047-505B-40F4-A817-3734AF10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A6AB9-7DFB-4503-840A-BC0E17CD22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Download VMWare Pro from Sheridan Student Hub.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D1E6C7-C50A-4945-93EA-063A1424B400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7274" y="2014194"/>
            <a:ext cx="4754562" cy="2817666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7CADF82-61A3-46F1-B941-31D5B450A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710528"/>
              </p:ext>
            </p:extLst>
          </p:nvPr>
        </p:nvGraphicFramePr>
        <p:xfrm>
          <a:off x="776748" y="2014194"/>
          <a:ext cx="5322522" cy="1102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62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934B-0524-49DC-A04E-299B2053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Successful Downloading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5B0BD-ECF1-4427-BA90-DFB17A67F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B093A-930E-492D-8CC3-8161C57E20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VMWare was installed on hardware.</a:t>
            </a:r>
          </a:p>
          <a:p>
            <a:r>
              <a:rPr lang="en-US" dirty="0"/>
              <a:t>After Successful completion open VMWare Pro.</a:t>
            </a:r>
          </a:p>
          <a:p>
            <a:r>
              <a:rPr lang="en-US" dirty="0"/>
              <a:t>Window with Title VMWare Workstation will display like image on right hand side.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9B49-50E2-487A-87C5-ADCE42477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B896ED-02F1-4278-884A-CCF6E6A45CDD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57657" y="2755900"/>
            <a:ext cx="4386873" cy="32004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337C2DE-DA3D-466F-A28A-080DD0EC6694}"/>
              </a:ext>
            </a:extLst>
          </p:cNvPr>
          <p:cNvSpPr/>
          <p:nvPr/>
        </p:nvSpPr>
        <p:spPr>
          <a:xfrm>
            <a:off x="5417114" y="2774554"/>
            <a:ext cx="1140543" cy="20647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6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549F-5E94-4C07-9096-0B5D5003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2680-D5A3-44B5-9837-7406E2BB6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C1850-062A-4C86-8A67-C08D5141D3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Enter License Key on top bar of VMWare Pro </a:t>
            </a:r>
          </a:p>
          <a:p>
            <a:r>
              <a:rPr lang="en-US" dirty="0"/>
              <a:t>Note: </a:t>
            </a:r>
            <a:r>
              <a:rPr lang="en-US" dirty="0" err="1"/>
              <a:t>Asterik</a:t>
            </a:r>
            <a:r>
              <a:rPr lang="en-US" dirty="0"/>
              <a:t> shows the write where we will enter license key.</a:t>
            </a:r>
          </a:p>
          <a:p>
            <a:r>
              <a:rPr lang="en-US" dirty="0"/>
              <a:t>Enter a License Key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C7315-CDA7-468F-8F86-3F49B536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EF5BF7-4896-47E1-A779-38D98B0CD6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56441" y="2774554"/>
            <a:ext cx="4388733" cy="3200400"/>
          </a:xfrm>
          <a:prstGeom prst="rect">
            <a:avLst/>
          </a:prstGeom>
        </p:spPr>
      </p:pic>
      <p:sp>
        <p:nvSpPr>
          <p:cNvPr id="10" name="Star: 6 Points 9">
            <a:extLst>
              <a:ext uri="{FF2B5EF4-FFF2-40B4-BE49-F238E27FC236}">
                <a16:creationId xmlns:a16="http://schemas.microsoft.com/office/drawing/2014/main" id="{A4DD22DC-35FB-4C17-B7DF-B5AC4AC5F00E}"/>
              </a:ext>
            </a:extLst>
          </p:cNvPr>
          <p:cNvSpPr/>
          <p:nvPr/>
        </p:nvSpPr>
        <p:spPr>
          <a:xfrm>
            <a:off x="10589342" y="3244645"/>
            <a:ext cx="199097" cy="18435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B8CB71-66C6-4F9B-992C-BEBAC7C89B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77186" y="4582951"/>
            <a:ext cx="3438525" cy="16383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40D9110-8206-4588-B3C0-85FBE761847C}"/>
              </a:ext>
            </a:extLst>
          </p:cNvPr>
          <p:cNvSpPr/>
          <p:nvPr/>
        </p:nvSpPr>
        <p:spPr>
          <a:xfrm>
            <a:off x="1246540" y="5515897"/>
            <a:ext cx="710079" cy="10815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04B0A3-E644-477F-8E81-305C208AEAFF}"/>
              </a:ext>
            </a:extLst>
          </p:cNvPr>
          <p:cNvSpPr/>
          <p:nvPr/>
        </p:nvSpPr>
        <p:spPr>
          <a:xfrm>
            <a:off x="3179262" y="4541467"/>
            <a:ext cx="183370" cy="52990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65674A-46BF-46A4-938A-7236B1D4D9E8}"/>
              </a:ext>
            </a:extLst>
          </p:cNvPr>
          <p:cNvSpPr/>
          <p:nvPr/>
        </p:nvSpPr>
        <p:spPr>
          <a:xfrm>
            <a:off x="5935002" y="3546279"/>
            <a:ext cx="864543" cy="1998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7722-E943-48B1-91C4-26001D6C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3508A-82E0-4D05-98A0-113CC9E10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45D98-93C9-48C0-AFE5-18FD10360E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Now Create a New Virtual Machine by clicking on plus sign first icon with title Create a New Virtual Machine.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6B31A-012C-439A-819B-AF90C1473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66EA09-16AD-4C7E-84DE-6F9FEE4579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77328" y="2774554"/>
            <a:ext cx="4514912" cy="3200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9571F56-0744-42A8-A90A-6C764BBCD416}"/>
              </a:ext>
            </a:extLst>
          </p:cNvPr>
          <p:cNvSpPr/>
          <p:nvPr/>
        </p:nvSpPr>
        <p:spPr>
          <a:xfrm>
            <a:off x="7790591" y="4143587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D9752E4-9C9F-406D-B356-DC7DFEBE0BA7}"/>
              </a:ext>
            </a:extLst>
          </p:cNvPr>
          <p:cNvSpPr/>
          <p:nvPr/>
        </p:nvSpPr>
        <p:spPr>
          <a:xfrm flipV="1">
            <a:off x="7246374" y="4050180"/>
            <a:ext cx="884903" cy="13912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2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F393-1370-464B-927B-27A0EAFC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9077-B1BF-4E55-A648-6BC6B359D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DA3E2-EC06-4A20-A139-6D1BC8342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Upon click a new window opens where click on Typical ( recommended).</a:t>
            </a:r>
          </a:p>
          <a:p>
            <a:r>
              <a:rPr lang="en-US" dirty="0"/>
              <a:t>Then click Next.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21482-1DF7-415C-B29D-C5B611B68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E166DB-C081-4ECE-8F96-856F18646C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35943" y="2714414"/>
            <a:ext cx="3053322" cy="3200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5086F09-E8CF-4C5B-B668-C41F24DEC04B}"/>
              </a:ext>
            </a:extLst>
          </p:cNvPr>
          <p:cNvSpPr/>
          <p:nvPr/>
        </p:nvSpPr>
        <p:spPr>
          <a:xfrm>
            <a:off x="6656439" y="3952568"/>
            <a:ext cx="1700981" cy="12219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3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F393-1370-464B-927B-27A0EAFC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9077-B1BF-4E55-A648-6BC6B359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563330"/>
            <a:ext cx="4754880" cy="550606"/>
          </a:xfrm>
        </p:spPr>
        <p:txBody>
          <a:bodyPr/>
          <a:lstStyle/>
          <a:p>
            <a:r>
              <a:rPr lang="en-US" dirty="0"/>
              <a:t>Step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DA3E2-EC06-4A20-A139-6D1BC8342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Click on Installer disc image file(</a:t>
            </a:r>
            <a:r>
              <a:rPr lang="en-US" dirty="0" err="1"/>
              <a:t>iso</a:t>
            </a:r>
            <a:r>
              <a:rPr lang="en-US" dirty="0"/>
              <a:t>)</a:t>
            </a:r>
          </a:p>
          <a:p>
            <a:r>
              <a:rPr lang="en-US" dirty="0"/>
              <a:t>Then select file windows_server_2016 downloaded from Student Hub.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21482-1DF7-415C-B29D-C5B611B68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368" y="1342814"/>
            <a:ext cx="4754880" cy="671380"/>
          </a:xfrm>
        </p:spPr>
        <p:txBody>
          <a:bodyPr/>
          <a:lstStyle/>
          <a:p>
            <a:r>
              <a:rPr lang="en-US" dirty="0"/>
              <a:t>Image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C8A9EC-4A2B-4851-BD62-FB0E3600D3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66466" y="1915871"/>
            <a:ext cx="297643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AD992-3139-4A13-A175-B2C27C3C2D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8944" y="4072411"/>
            <a:ext cx="3636179" cy="1925371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17011135-8AED-47C3-BAE8-81201F152C39}"/>
              </a:ext>
            </a:extLst>
          </p:cNvPr>
          <p:cNvSpPr/>
          <p:nvPr/>
        </p:nvSpPr>
        <p:spPr>
          <a:xfrm>
            <a:off x="3991897" y="3762932"/>
            <a:ext cx="304800" cy="147607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216050C-6641-47C6-9EB3-21F12D49BB66}"/>
              </a:ext>
            </a:extLst>
          </p:cNvPr>
          <p:cNvSpPr/>
          <p:nvPr/>
        </p:nvSpPr>
        <p:spPr>
          <a:xfrm>
            <a:off x="4975123" y="3429000"/>
            <a:ext cx="1700980" cy="2384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7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F393-1370-464B-927B-27A0EAFC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9077-B1BF-4E55-A648-6BC6B359D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E764CB-BA69-4B3A-A265-3D5CE656F8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61148" y="2755900"/>
            <a:ext cx="2972217" cy="32004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21482-1DF7-415C-B29D-C5B611B68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C6CEA9-E758-4CD1-9085-D248D8752C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57772" y="2755900"/>
            <a:ext cx="298664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2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F393-1370-464B-927B-27A0EAFC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9077-B1BF-4E55-A648-6BC6B359D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DA3E2-EC06-4A20-A139-6D1BC8342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Enter product key in new virtual machine wizard from Student Hub</a:t>
            </a:r>
          </a:p>
          <a:p>
            <a:r>
              <a:rPr lang="en-US" dirty="0"/>
              <a:t>Create full name and password</a:t>
            </a:r>
          </a:p>
          <a:p>
            <a:r>
              <a:rPr lang="en-US" dirty="0"/>
              <a:t>Click next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21482-1DF7-415C-B29D-C5B611B68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BECE55-9160-45B9-AC8F-3F7EBA41F1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67484" y="2755900"/>
            <a:ext cx="296721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00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150</TotalTime>
  <Words>420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Savon</vt:lpstr>
      <vt:lpstr> DELIVERABLE 1 </vt:lpstr>
      <vt:lpstr>STEP 1 </vt:lpstr>
      <vt:lpstr>Step 2: Successful Downloading</vt:lpstr>
      <vt:lpstr>Step 3</vt:lpstr>
      <vt:lpstr>Step 4</vt:lpstr>
      <vt:lpstr>Step 5</vt:lpstr>
      <vt:lpstr>Step 6</vt:lpstr>
      <vt:lpstr>Step 7 </vt:lpstr>
      <vt:lpstr>Step 8</vt:lpstr>
      <vt:lpstr>Step 9</vt:lpstr>
      <vt:lpstr>Step 10</vt:lpstr>
      <vt:lpstr>Step 11 </vt:lpstr>
      <vt:lpstr>Step 12  </vt:lpstr>
      <vt:lpstr>Step 13 </vt:lpstr>
      <vt:lpstr>Step 14</vt:lpstr>
      <vt:lpstr>Step 15</vt:lpstr>
      <vt:lpstr>Step 16</vt:lpstr>
      <vt:lpstr>Step 17</vt:lpstr>
      <vt:lpstr>Step 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1</dc:title>
  <dc:creator>Anil Suri</dc:creator>
  <cp:lastModifiedBy>Anil Suri</cp:lastModifiedBy>
  <cp:revision>14</cp:revision>
  <dcterms:created xsi:type="dcterms:W3CDTF">2018-09-08T23:38:19Z</dcterms:created>
  <dcterms:modified xsi:type="dcterms:W3CDTF">2018-09-09T02:08:42Z</dcterms:modified>
</cp:coreProperties>
</file>