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1.xml" ContentType="application/vnd.openxmlformats-officedocument.drawingml.chartshapes+xml"/>
  <Override PartName="/ppt/drawings/drawing2.xml" ContentType="application/vnd.openxmlformats-officedocument.drawingml.chartshap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110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24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0"/>
          <c:y val="0.15398541848935549"/>
          <c:w val="0.61694027633338289"/>
          <c:h val="0.83994389702257843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showVal val="1"/>
            <c:showLeaderLines val="1"/>
          </c:dLbls>
          <c:cat>
            <c:strRef>
              <c:f>Sheet1!$A$2:$A$3</c:f>
              <c:strCache>
                <c:ptCount val="2"/>
                <c:pt idx="0">
                  <c:v>DISSABLED</c:v>
                </c:pt>
                <c:pt idx="1">
                  <c:v>NORMAL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2.21</c:v>
                </c:pt>
                <c:pt idx="1">
                  <c:v>97.79</c:v>
                </c:pt>
              </c:numCache>
            </c:numRef>
          </c:val>
        </c:ser>
      </c:pie3D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9555662853464073"/>
          <c:y val="0.44390288713910764"/>
          <c:w val="0.3044434151613401"/>
          <c:h val="0.22338277196062117"/>
        </c:manualLayout>
      </c:layout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DIFFERENT</a:t>
            </a:r>
            <a:r>
              <a:rPr lang="en-US" baseline="0" dirty="0" smtClean="0"/>
              <a:t>   DISABILITIES</a:t>
            </a:r>
            <a:endParaRPr lang="en-US" dirty="0"/>
          </a:p>
        </c:rich>
      </c:tx>
      <c:layout>
        <c:manualLayout>
          <c:xMode val="edge"/>
          <c:yMode val="edge"/>
          <c:x val="0.39342105263157895"/>
          <c:y val="2.3809523809523808E-2"/>
        </c:manualLayout>
      </c:layout>
    </c:title>
    <c:view3D>
      <c:rotX val="30"/>
      <c:perspective val="30"/>
    </c:view3D>
    <c:plotArea>
      <c:layout>
        <c:manualLayout>
          <c:layoutTarget val="inner"/>
          <c:xMode val="edge"/>
          <c:yMode val="edge"/>
          <c:x val="1.4200511120320487E-2"/>
          <c:y val="0.16666104236970378"/>
          <c:w val="0.5691823899371069"/>
          <c:h val="0.7668748065328859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25"/>
          <c:dLbls>
            <c:showVal val="1"/>
            <c:showLeaderLines val="1"/>
          </c:dLbls>
          <c:cat>
            <c:strRef>
              <c:f>Sheet1!$A$2:$A$5</c:f>
              <c:strCache>
                <c:ptCount val="4"/>
                <c:pt idx="0">
                  <c:v>BED REST</c:v>
                </c:pt>
                <c:pt idx="1">
                  <c:v>SPEECH</c:v>
                </c:pt>
                <c:pt idx="2">
                  <c:v>LOCOMOTION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</c:v>
                </c:pt>
                <c:pt idx="1">
                  <c:v>7</c:v>
                </c:pt>
                <c:pt idx="2">
                  <c:v>20</c:v>
                </c:pt>
                <c:pt idx="3">
                  <c:v>54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  <c:userShapes r:id="rId2"/>
</c:chartSpac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0.15094</cdr:x>
      <cdr:y>0.06667</cdr:y>
    </cdr:from>
    <cdr:to>
      <cdr:x>0.85591</cdr:x>
      <cdr:y>0.16096</cdr:y>
    </cdr:to>
    <cdr:pic>
      <cdr:nvPicPr>
        <cdr:cNvPr id="3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09600" y="228599"/>
          <a:ext cx="2847079" cy="32332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0.15094</cdr:x>
      <cdr:y>0.06667</cdr:y>
    </cdr:from>
    <cdr:to>
      <cdr:x>0.85591</cdr:x>
      <cdr:y>0.16096</cdr:y>
    </cdr:to>
    <cdr:pic>
      <cdr:nvPicPr>
        <cdr:cNvPr id="6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09600" y="228599"/>
          <a:ext cx="2847079" cy="323324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0.39706</cdr:x>
      <cdr:y>0.14286</cdr:y>
    </cdr:from>
    <cdr:to>
      <cdr:x>0.73121</cdr:x>
      <cdr:y>0.2762</cdr:y>
    </cdr:to>
    <cdr:pic>
      <cdr:nvPicPr>
        <cdr:cNvPr id="7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2057400" y="457200"/>
          <a:ext cx="1731414" cy="426757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0.35526</cdr:x>
      <cdr:y>0.83333</cdr:y>
    </cdr:from>
    <cdr:to>
      <cdr:x>0.60792</cdr:x>
      <cdr:y>0.94953</cdr:y>
    </cdr:to>
    <cdr:pic>
      <cdr:nvPicPr>
        <cdr:cNvPr id="2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2057400" y="2667000"/>
          <a:ext cx="1463167" cy="371888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3F83517-F163-4A02-B426-D515DF642CCA}" type="datetimeFigureOut">
              <a:rPr lang="en-US" smtClean="0"/>
              <a:pPr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70BAB142-5892-4972-BB79-582F96D069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304800"/>
            <a:ext cx="8229600" cy="1066800"/>
          </a:xfrm>
        </p:spPr>
        <p:txBody>
          <a:bodyPr/>
          <a:lstStyle/>
          <a:p>
            <a:r>
              <a:rPr lang="en-US" dirty="0" smtClean="0"/>
              <a:t>Group  members 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905000"/>
            <a:ext cx="7772400" cy="3179298"/>
          </a:xfrm>
        </p:spPr>
        <p:txBody>
          <a:bodyPr/>
          <a:lstStyle/>
          <a:p>
            <a:pPr algn="l">
              <a:buFont typeface="Wingdings" pitchFamily="2" charset="2"/>
              <a:buChar char="Ø"/>
            </a:pPr>
            <a:endParaRPr lang="en-US" dirty="0" smtClean="0"/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SANKAR </a:t>
            </a:r>
            <a:r>
              <a:rPr lang="en-US" dirty="0" smtClean="0"/>
              <a:t>SETHI (18EE007)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PLABIN BISI (18ECE125)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SOUMYA RANJAN SAHOO (18EEE008)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PRASHANT KUMAR SHARMA (18CSE049)</a:t>
            </a:r>
          </a:p>
          <a:p>
            <a:pPr algn="l">
              <a:buFont typeface="Wingdings" pitchFamily="2" charset="2"/>
              <a:buChar char="Ø"/>
            </a:pPr>
            <a:r>
              <a:rPr lang="en-US" dirty="0" smtClean="0"/>
              <a:t> SIMRAN KUMARI (18CSE064)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PROBLEM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DIFFICULTIES  FACED BY  DUMB  PEOPLE  IN  COMMUNICATION WITH  OTHERS.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PATIENTS  ON  BED  REST  FACE  DIFFICULTIES  IN  COMMUNICATING  FOR  THEIR  BASIC  NEEDS.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TOO  OLD  PEOPLE  WHO  DEPENDS  ON  OTHERS  FOR  THEIR  BASIC  ACTIVITIES.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u="sng" dirty="0" smtClean="0"/>
              <a:t>statistics</a:t>
            </a:r>
            <a:endParaRPr lang="en-US" sz="4800" u="sn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</p:nvPr>
        </p:nvGraphicFramePr>
        <p:xfrm>
          <a:off x="381000" y="1219200"/>
          <a:ext cx="51816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3352800" y="3657600"/>
          <a:ext cx="57912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trike="sngStrike" dirty="0" smtClean="0"/>
              <a:t>SOLUTION  </a:t>
            </a:r>
            <a:r>
              <a:rPr lang="en-US" dirty="0" smtClean="0"/>
              <a:t>SMART  GLOVE</a:t>
            </a:r>
            <a:endParaRPr lang="en-US" strike="sngStrik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SPEAK  WITH  YOUR  FINGER  TIPS.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QUICK  RESPONSE.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MAKE  LIFE  EASY  FOR  NEEDY.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41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HARDWARE  VIEW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56968" y="304801"/>
            <a:ext cx="3554155" cy="1143000"/>
          </a:xfrm>
          <a:prstGeom prst="rect">
            <a:avLst/>
          </a:prstGeom>
        </p:spPr>
        <p:txBody>
          <a:bodyPr vert="horz" anchor="ctr">
            <a:normAutofit fontScale="75000" lnSpcReduction="2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100" b="1" dirty="0" smtClean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SYSTAMATIC  REPESENTATION</a:t>
            </a:r>
            <a:endParaRPr kumimoji="0" lang="en-US" sz="4100" b="1" i="0" u="none" strike="noStrike" kern="1200" cap="none" spc="0" normalizeH="0" baseline="0" noProof="0" dirty="0">
              <a:ln w="6350">
                <a:noFill/>
              </a:ln>
              <a:gradFill>
                <a:gsLst>
                  <a:gs pos="0">
                    <a:schemeClr val="accent1">
                      <a:tint val="73000"/>
                      <a:satMod val="145000"/>
                    </a:schemeClr>
                  </a:gs>
                  <a:gs pos="73000">
                    <a:schemeClr val="accent1">
                      <a:tint val="73000"/>
                      <a:satMod val="145000"/>
                    </a:schemeClr>
                  </a:gs>
                  <a:gs pos="100000">
                    <a:schemeClr val="accent1">
                      <a:tint val="83000"/>
                      <a:satMod val="143000"/>
                    </a:schemeClr>
                  </a:gs>
                </a:gsLst>
                <a:lin ang="4800000" scaled="1"/>
              </a:gradFill>
              <a:effectLst>
                <a:outerShdw blurRad="114300" dist="101600" dir="27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28600" y="1847084"/>
            <a:ext cx="4343400" cy="478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76400"/>
            <a:ext cx="4114800" cy="514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CONTROLLED  BY  AN  APP</a:t>
            </a:r>
            <a:endParaRPr lang="en-US" dirty="0"/>
          </a:p>
        </p:txBody>
      </p:sp>
      <p:pic>
        <p:nvPicPr>
          <p:cNvPr id="6" name="Picture 2" descr="C:\Users\SANU\Desktop\New folder\IMG_20190402_000048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219200"/>
            <a:ext cx="8839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/>
              <a:t>CAN  SET  DIFFERENT  ACTIVITIES</a:t>
            </a:r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524000"/>
            <a:ext cx="2133601" cy="2667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3600" y="1524001"/>
            <a:ext cx="2340033" cy="2743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5800" y="1524001"/>
            <a:ext cx="2362198" cy="28193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96101" y="1447800"/>
            <a:ext cx="2247899" cy="2895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049" y="4267200"/>
            <a:ext cx="2133601" cy="25908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09800" y="4343400"/>
            <a:ext cx="2381250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2953" y="4343400"/>
            <a:ext cx="2362200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4200" y="4343400"/>
            <a:ext cx="2133601" cy="2514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MARKET  PLANS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BOON  FOR  DISABLED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VERY  EFFECTIVE  FOR  PEOPLE  ON  BED  REST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ALSO  USEFUL  FOR  OLD  PEOPLE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 PER  UNIT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9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4800600"/>
                <a:gridCol w="2819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COMPONENT</a:t>
                      </a:r>
                      <a:r>
                        <a:rPr lang="en-US" baseline="0" dirty="0" smtClean="0"/>
                        <a:t> 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PRICE IN  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ARDUINO</a:t>
                      </a:r>
                      <a:r>
                        <a:rPr lang="en-US" baseline="0" dirty="0" smtClean="0"/>
                        <a:t>  UNO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BLUETOOTH  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BUTTONS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BATTERY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GLOVE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66800" y="5334000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SALES : 899 Per unit(Rs)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178</TotalTime>
  <Words>161</Words>
  <Application>Microsoft Office PowerPoint</Application>
  <PresentationFormat>On-screen Show (4:3)</PresentationFormat>
  <Paragraphs>59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Apex</vt:lpstr>
      <vt:lpstr>Group  members :</vt:lpstr>
      <vt:lpstr>PROBLEM</vt:lpstr>
      <vt:lpstr>statistics</vt:lpstr>
      <vt:lpstr>SOLUTION  SMART  GLOVE</vt:lpstr>
      <vt:lpstr>HARDWARE  VIEW</vt:lpstr>
      <vt:lpstr>CONTROLLED  BY  AN  APP</vt:lpstr>
      <vt:lpstr>CAN  SET  DIFFERENT  ACTIVITIES</vt:lpstr>
      <vt:lpstr>MARKET  PLANS</vt:lpstr>
      <vt:lpstr>COST  PER  UNIT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 members :</dc:title>
  <dc:creator>Windows User</dc:creator>
  <cp:lastModifiedBy>Windows User</cp:lastModifiedBy>
  <cp:revision>16</cp:revision>
  <dcterms:created xsi:type="dcterms:W3CDTF">2019-09-13T08:23:31Z</dcterms:created>
  <dcterms:modified xsi:type="dcterms:W3CDTF">2019-09-13T14:52:40Z</dcterms:modified>
</cp:coreProperties>
</file>