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73" r:id="rId2"/>
    <p:sldId id="274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9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3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1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0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1"/>
            <a:ext cx="799931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5"/>
            <a:ext cx="727965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89" y="2613787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5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4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1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1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88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4" y="4827210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1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25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4"/>
            <a:ext cx="7423148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4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4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6340" cy="4195763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0"/>
            <a:ext cx="43963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9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1"/>
            <a:ext cx="3401065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8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6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4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80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2"/>
            <a:ext cx="990599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AACE54-EEA2-4FBA-842A-D0721FB447E3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5FDA-DCD9-4B30-9E07-AA3FB1797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35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6" rtl="0" eaLnBrk="1" latinLnBrk="0" hangingPunct="1">
        <a:spcBef>
          <a:spcPct val="0"/>
        </a:spcBef>
        <a:buNone/>
        <a:defRPr sz="420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3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C7EE-306D-7558-9392-2F9EFDDF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6" y="452722"/>
            <a:ext cx="9404724" cy="6283362"/>
          </a:xfrm>
        </p:spPr>
        <p:txBody>
          <a:bodyPr/>
          <a:lstStyle/>
          <a:p>
            <a:r>
              <a:rPr lang="en-US" sz="6000" b="1" u="sng" dirty="0"/>
              <a:t>CAREER</a:t>
            </a:r>
            <a:r>
              <a:rPr lang="en-US" b="1" u="sng" dirty="0"/>
              <a:t> </a:t>
            </a:r>
            <a:r>
              <a:rPr lang="en-US" sz="6000" b="1" u="sng" dirty="0"/>
              <a:t>PATH AI-</a:t>
            </a:r>
            <a:br>
              <a:rPr lang="en-US" sz="6000" b="1" u="sng" dirty="0"/>
            </a:br>
            <a:r>
              <a:rPr lang="en-US" sz="6000" b="1" u="sng" dirty="0"/>
              <a:t>ROADMAPX</a:t>
            </a:r>
            <a:br>
              <a:rPr lang="en-US" sz="6000" b="1" u="sng" dirty="0"/>
            </a:br>
            <a:br>
              <a:rPr lang="en-US" sz="6000" b="1" u="sng" dirty="0"/>
            </a:br>
            <a:r>
              <a:rPr lang="en-US" sz="2400" dirty="0"/>
              <a:t>Personalized Skill Analysis &amp; </a:t>
            </a:r>
            <a:br>
              <a:rPr lang="en-US" sz="2400" dirty="0"/>
            </a:br>
            <a:r>
              <a:rPr lang="en-US" sz="2400" dirty="0"/>
              <a:t>Growth Roadmaps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AC5A-B7DE-BFD3-0174-8FEFA1A5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233" y="4604990"/>
            <a:ext cx="5493838" cy="10535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B3507C5-3A6E-F5FA-CEA4-F5D5A761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19" y="2523577"/>
            <a:ext cx="6005437" cy="400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22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2EA-1239-64A4-D965-6C02A47A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8C8735-CAE7-5508-C93E-058C62B87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229" y="2008104"/>
            <a:ext cx="3927898" cy="123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1" rIns="91440" bIns="4572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1" b="1" dirty="0">
                <a:latin typeface="Arial" panose="020B0604020202020204" pitchFamily="34" charset="0"/>
              </a:rPr>
              <a:t>Frontend:</a:t>
            </a:r>
            <a:r>
              <a:rPr lang="en-US" altLang="en-US" sz="180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React</a:t>
            </a:r>
            <a:endParaRPr lang="en-US" altLang="en-US" sz="1801" dirty="0">
              <a:latin typeface="Arial" panose="020B0604020202020204" pitchFamily="34" charset="0"/>
            </a:endParaRPr>
          </a:p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1" b="1" dirty="0">
                <a:latin typeface="Arial" panose="020B0604020202020204" pitchFamily="34" charset="0"/>
              </a:rPr>
              <a:t>Backend:</a:t>
            </a:r>
            <a:r>
              <a:rPr lang="en-US" altLang="en-US" sz="1801" dirty="0">
                <a:latin typeface="Arial" panose="020B0604020202020204" pitchFamily="34" charset="0"/>
              </a:rPr>
              <a:t> Python + Fast API</a:t>
            </a:r>
          </a:p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1" b="1" dirty="0">
                <a:latin typeface="Arial" panose="020B0604020202020204" pitchFamily="34" charset="0"/>
              </a:rPr>
              <a:t>AI Integration:</a:t>
            </a:r>
            <a:r>
              <a:rPr lang="en-US" altLang="en-US" sz="1801" dirty="0">
                <a:latin typeface="Arial" panose="020B0604020202020204" pitchFamily="34" charset="0"/>
              </a:rPr>
              <a:t> Gemini API (LLM)</a:t>
            </a:r>
          </a:p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8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8789-6BA2-9131-6611-5D0C38A1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E8B6B-08F8-17DF-325D-E3F8F4C6C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4" y="1608882"/>
            <a:ext cx="9046241" cy="4616370"/>
          </a:xfrm>
        </p:spPr>
        <p:txBody>
          <a:bodyPr/>
          <a:lstStyle/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Personalized &amp; actionable roadmap</a:t>
            </a:r>
          </a:p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Automated resume parsing &amp; skill extraction</a:t>
            </a:r>
          </a:p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Tracks user experience &amp; interest</a:t>
            </a:r>
          </a:p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Scalable for multiple users</a:t>
            </a:r>
          </a:p>
          <a:p>
            <a:pPr marL="0" indent="0" defTabSz="91441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Human-like guidance using AI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14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77A8-678B-C6BB-32DB-56051079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82" y="544974"/>
            <a:ext cx="8825659" cy="1469021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B2F02-DACC-9D99-469A-7B1C5227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7633" y="2236807"/>
            <a:ext cx="9678950" cy="3909350"/>
          </a:xfrm>
        </p:spPr>
        <p:txBody>
          <a:bodyPr/>
          <a:lstStyle/>
          <a:p>
            <a:r>
              <a:rPr lang="en-US" dirty="0"/>
              <a:t>Provides </a:t>
            </a:r>
            <a:r>
              <a:rPr lang="en-US" b="1" dirty="0"/>
              <a:t>personalized AI-driven career roadmaps</a:t>
            </a:r>
            <a:r>
              <a:rPr lang="en-US" dirty="0"/>
              <a:t> based on skills, experience, and goals.</a:t>
            </a:r>
          </a:p>
          <a:p>
            <a:r>
              <a:rPr lang="en-US" dirty="0"/>
              <a:t>Bridges the gap between </a:t>
            </a:r>
            <a:r>
              <a:rPr lang="en-US" b="1" dirty="0"/>
              <a:t>current abilities and future role requirements</a:t>
            </a:r>
            <a:r>
              <a:rPr lang="en-US" dirty="0"/>
              <a:t>.</a:t>
            </a:r>
          </a:p>
          <a:p>
            <a:r>
              <a:rPr lang="en-US" dirty="0"/>
              <a:t>Helps individuals upskill strategically while enabling organizations to </a:t>
            </a:r>
            <a:r>
              <a:rPr lang="en-US" b="1" dirty="0"/>
              <a:t>develop future leaders</a:t>
            </a:r>
            <a:r>
              <a:rPr lang="en-US" dirty="0"/>
              <a:t>.</a:t>
            </a:r>
          </a:p>
          <a:p>
            <a:r>
              <a:rPr lang="en-US" dirty="0"/>
              <a:t>Ensures </a:t>
            </a:r>
            <a:r>
              <a:rPr lang="en-US" b="1" dirty="0"/>
              <a:t>seamless integration</a:t>
            </a:r>
            <a:r>
              <a:rPr lang="en-US" dirty="0"/>
              <a:t> between frontend (React), backend (</a:t>
            </a:r>
            <a:r>
              <a:rPr lang="en-US" dirty="0" err="1"/>
              <a:t>FastAPI</a:t>
            </a:r>
            <a:r>
              <a:rPr lang="en-US" dirty="0"/>
              <a:t>), and LLM (Gemini Flash).</a:t>
            </a:r>
          </a:p>
          <a:p>
            <a:r>
              <a:rPr lang="en-US" dirty="0"/>
              <a:t>Scalable solution that can be extended with </a:t>
            </a:r>
            <a:r>
              <a:rPr lang="en-US" b="1" dirty="0"/>
              <a:t>progress tracking and advanced analytics</a:t>
            </a:r>
            <a:r>
              <a:rPr lang="en-US" dirty="0"/>
              <a:t>.</a:t>
            </a:r>
          </a:p>
          <a:p>
            <a:r>
              <a:rPr lang="en-US" dirty="0"/>
              <a:t>Contributes to both </a:t>
            </a:r>
            <a:r>
              <a:rPr lang="en-US" b="1" dirty="0"/>
              <a:t>individual growth</a:t>
            </a:r>
            <a:r>
              <a:rPr lang="en-US" dirty="0"/>
              <a:t> and </a:t>
            </a:r>
            <a:r>
              <a:rPr lang="en-US" b="1" dirty="0"/>
              <a:t>organizational talent development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61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79AA-1E26-2F50-1ECE-64EF5AB2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0107-D29E-7F7F-7CA5-73800641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5" y="452722"/>
            <a:ext cx="9404724" cy="579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AI INNOVATORS</a:t>
            </a:r>
          </a:p>
          <a:p>
            <a:r>
              <a:rPr lang="en-US" sz="2400" dirty="0"/>
              <a:t>Simranjeet Kaur</a:t>
            </a:r>
          </a:p>
          <a:p>
            <a:r>
              <a:rPr lang="en-US" sz="2400" dirty="0"/>
              <a:t>Jasleen Kaur</a:t>
            </a:r>
          </a:p>
          <a:p>
            <a:r>
              <a:rPr lang="en-US" sz="2400" dirty="0"/>
              <a:t>Jasreet Kaur</a:t>
            </a:r>
          </a:p>
          <a:p>
            <a:r>
              <a:rPr lang="en-US" sz="2400" dirty="0"/>
              <a:t>Kritika</a:t>
            </a:r>
          </a:p>
          <a:p>
            <a:r>
              <a:rPr lang="en-US" sz="2400" dirty="0"/>
              <a:t>Ankush Garg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DAV INSTITUTE OF ENGINEERING AND TECHNOLOGY, JALANDHAR </a:t>
            </a:r>
          </a:p>
          <a:p>
            <a:pPr marL="0" indent="0">
              <a:buNone/>
            </a:pP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66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429B-EF49-2DE2-381C-9F4494FC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E01C-27EF-BC8C-4926-37AB6CEFE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:-Help users identify </a:t>
            </a:r>
            <a:r>
              <a:rPr lang="en-US" b="1" dirty="0"/>
              <a:t>strengths, weaknesses</a:t>
            </a:r>
            <a:r>
              <a:rPr lang="en-US" dirty="0"/>
              <a:t>, and </a:t>
            </a:r>
            <a:r>
              <a:rPr lang="en-US" b="1" dirty="0"/>
              <a:t>personalized roadmap</a:t>
            </a:r>
            <a:r>
              <a:rPr lang="en-US" dirty="0"/>
              <a:t> to reach target career roles.</a:t>
            </a:r>
          </a:p>
          <a:p>
            <a:pPr marL="0" indent="0">
              <a:buNone/>
            </a:pPr>
            <a:r>
              <a:rPr lang="en-US" b="1" u="sng" dirty="0"/>
              <a:t>Key feature:</a:t>
            </a:r>
          </a:p>
          <a:p>
            <a:r>
              <a:rPr lang="en-US" dirty="0"/>
              <a:t>Resume analysis (PDF)</a:t>
            </a:r>
          </a:p>
          <a:p>
            <a:r>
              <a:rPr lang="en-US" dirty="0"/>
              <a:t>Skill &amp; experience extraction</a:t>
            </a:r>
          </a:p>
          <a:p>
            <a:r>
              <a:rPr lang="en-US" dirty="0"/>
              <a:t>Gap analysis against target role</a:t>
            </a:r>
          </a:p>
          <a:p>
            <a:r>
              <a:rPr lang="en-US" dirty="0"/>
              <a:t>AI-generated personalized roadmap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08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D83E-CD1C-FB4F-DDAD-236324FE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22EB-ABA2-4269-6BD0-485D3726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professionals struggle to identify skill gaps and career path</a:t>
            </a:r>
          </a:p>
          <a:p>
            <a:r>
              <a:rPr lang="en-US" dirty="0"/>
              <a:t>Generic training suggestions are ineffective </a:t>
            </a:r>
          </a:p>
          <a:p>
            <a:r>
              <a:rPr lang="en-US" dirty="0"/>
              <a:t>HR &amp; individuals need a tailored roadmap </a:t>
            </a:r>
          </a:p>
          <a:p>
            <a:r>
              <a:rPr lang="en-US" dirty="0"/>
              <a:t>Goal: Bridge the gap between current skills and desired career goals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61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C43A-FEE9-5420-3462-0A090358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FE9F-5E59-CD19-6EC4-3BA37D3B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 powered (LLM MODEL USING GEMINI)</a:t>
            </a:r>
          </a:p>
          <a:p>
            <a:r>
              <a:rPr lang="en-US" dirty="0"/>
              <a:t>INPUTS: Resume , name ,leadership ability ,target role </a:t>
            </a:r>
          </a:p>
          <a:p>
            <a:r>
              <a:rPr lang="en-US" dirty="0"/>
              <a:t>Resume parsing </a:t>
            </a:r>
          </a:p>
          <a:p>
            <a:r>
              <a:rPr lang="en-US" dirty="0"/>
              <a:t>Skill mapping &amp; gap analysis </a:t>
            </a:r>
          </a:p>
          <a:p>
            <a:r>
              <a:rPr lang="en-US" dirty="0"/>
              <a:t>Personalized roadmap generation </a:t>
            </a:r>
          </a:p>
          <a:p>
            <a:r>
              <a:rPr lang="en-US" dirty="0"/>
              <a:t>OUTPUTS: Strengths, weaknesses, actionable roadmap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63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13B1-FCBB-B009-79F5-6F72E998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5C75-0DCB-22EA-D0C2-E8DE3F24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Frontend:</a:t>
            </a:r>
            <a:r>
              <a:rPr lang="en-IN" dirty="0"/>
              <a:t> React</a:t>
            </a:r>
          </a:p>
          <a:p>
            <a:pPr marL="0" indent="0">
              <a:buNone/>
            </a:pPr>
            <a:r>
              <a:rPr lang="en-US" b="1" dirty="0"/>
              <a:t>React</a:t>
            </a:r>
            <a:r>
              <a:rPr lang="en-US" dirty="0"/>
              <a:t> is a </a:t>
            </a:r>
            <a:r>
              <a:rPr lang="en-US" b="1" dirty="0"/>
              <a:t>JavaScript library</a:t>
            </a:r>
            <a:r>
              <a:rPr lang="en-US" dirty="0"/>
              <a:t> developed by </a:t>
            </a:r>
            <a:r>
              <a:rPr lang="en-US" b="1" dirty="0"/>
              <a:t>Facebook (Meta)</a:t>
            </a:r>
            <a:r>
              <a:rPr lang="en-US" dirty="0"/>
              <a:t> for building </a:t>
            </a:r>
            <a:r>
              <a:rPr lang="en-US" b="1" dirty="0"/>
              <a:t>user interfaces (UI)</a:t>
            </a:r>
            <a:r>
              <a:rPr lang="en-US" dirty="0"/>
              <a:t>, especially web applications.</a:t>
            </a:r>
            <a:br>
              <a:rPr lang="en-IN" dirty="0"/>
            </a:b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b="1" dirty="0"/>
              <a:t>Backend:</a:t>
            </a:r>
            <a:r>
              <a:rPr lang="en-IN" dirty="0"/>
              <a:t> </a:t>
            </a:r>
            <a:r>
              <a:rPr lang="en-IN" dirty="0" err="1"/>
              <a:t>FastAPI</a:t>
            </a:r>
            <a:endParaRPr lang="en-IN" dirty="0"/>
          </a:p>
          <a:p>
            <a:pPr marL="0" indent="0">
              <a:buNone/>
            </a:pPr>
            <a:r>
              <a:rPr lang="en-US" b="1" dirty="0" err="1"/>
              <a:t>FastAPI</a:t>
            </a:r>
            <a:r>
              <a:rPr lang="en-US" dirty="0"/>
              <a:t> is a </a:t>
            </a:r>
            <a:r>
              <a:rPr lang="en-US" b="1" dirty="0"/>
              <a:t>modern Python framework</a:t>
            </a:r>
            <a:r>
              <a:rPr lang="en-US" dirty="0"/>
              <a:t> used to build </a:t>
            </a:r>
            <a:r>
              <a:rPr lang="en-US" b="1" dirty="0"/>
              <a:t>APIs (Application Programming Interfaces)</a:t>
            </a:r>
            <a:r>
              <a:rPr lang="en-US" dirty="0"/>
              <a:t> quickly and efficiently.</a:t>
            </a:r>
            <a:endParaRPr lang="en-IN" dirty="0"/>
          </a:p>
          <a:p>
            <a:r>
              <a:rPr lang="en-IN" dirty="0"/>
              <a:t>Call Gemini API → parse resume</a:t>
            </a:r>
          </a:p>
          <a:p>
            <a:r>
              <a:rPr lang="en-IN" dirty="0"/>
              <a:t>Merge with user experience/interest</a:t>
            </a:r>
          </a:p>
          <a:p>
            <a:r>
              <a:rPr lang="en-IN" dirty="0"/>
              <a:t>Gap analysis &amp; roadmap generation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Output:</a:t>
            </a:r>
            <a:r>
              <a:rPr lang="en-IN" dirty="0"/>
              <a:t> Structured roadmap (JSON + UI display)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27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E3A6-E7A0-A0E5-41DA-21B5AF8A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C09E8-D581-FD87-3278-020FADB2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Roles Table</a:t>
            </a:r>
          </a:p>
          <a:p>
            <a:r>
              <a:rPr lang="en-IN" dirty="0"/>
              <a:t>| </a:t>
            </a:r>
            <a:r>
              <a:rPr lang="en-IN" dirty="0" err="1"/>
              <a:t>role_name</a:t>
            </a:r>
            <a:r>
              <a:rPr lang="en-IN" dirty="0"/>
              <a:t> | </a:t>
            </a:r>
            <a:r>
              <a:rPr lang="en-IN" dirty="0" err="1"/>
              <a:t>required_skills</a:t>
            </a:r>
            <a:r>
              <a:rPr lang="en-IN" dirty="0"/>
              <a:t> | </a:t>
            </a:r>
            <a:r>
              <a:rPr lang="en-IN" dirty="0" err="1"/>
              <a:t>min_experience</a:t>
            </a:r>
            <a:r>
              <a:rPr lang="en-IN" dirty="0"/>
              <a:t> | </a:t>
            </a:r>
            <a:r>
              <a:rPr lang="en-IN" dirty="0" err="1"/>
              <a:t>leadership_level</a:t>
            </a:r>
            <a:r>
              <a:rPr lang="en-IN" dirty="0"/>
              <a:t> | </a:t>
            </a:r>
          </a:p>
          <a:p>
            <a:r>
              <a:rPr lang="en-IN" b="1" dirty="0"/>
              <a:t>Resources Table</a:t>
            </a:r>
          </a:p>
          <a:p>
            <a:r>
              <a:rPr lang="en-IN" dirty="0"/>
              <a:t>| </a:t>
            </a:r>
            <a:r>
              <a:rPr lang="en-IN" dirty="0" err="1"/>
              <a:t>resource_type</a:t>
            </a:r>
            <a:r>
              <a:rPr lang="en-IN" dirty="0"/>
              <a:t> | </a:t>
            </a:r>
            <a:r>
              <a:rPr lang="en-IN" dirty="0" err="1"/>
              <a:t>resource_name</a:t>
            </a:r>
            <a:r>
              <a:rPr lang="en-IN" dirty="0"/>
              <a:t> | </a:t>
            </a:r>
            <a:r>
              <a:rPr lang="en-IN" dirty="0" err="1"/>
              <a:t>skill_gain</a:t>
            </a:r>
            <a:r>
              <a:rPr lang="en-IN" dirty="0"/>
              <a:t> |</a:t>
            </a:r>
          </a:p>
          <a:p>
            <a:r>
              <a:rPr lang="en-IN" b="1" dirty="0"/>
              <a:t>Users Table </a:t>
            </a:r>
          </a:p>
          <a:p>
            <a:r>
              <a:rPr lang="en-IN" dirty="0"/>
              <a:t>| name | skills | </a:t>
            </a:r>
            <a:r>
              <a:rPr lang="en-IN" dirty="0" err="1"/>
              <a:t>skill_experience</a:t>
            </a:r>
            <a:r>
              <a:rPr lang="en-IN" dirty="0"/>
              <a:t> | </a:t>
            </a:r>
            <a:r>
              <a:rPr lang="en-IN" dirty="0" err="1"/>
              <a:t>skill_interest</a:t>
            </a:r>
            <a:r>
              <a:rPr lang="en-IN" dirty="0"/>
              <a:t> |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43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BB1B-7DF9-D2F8-A5B7-40ECFB5A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WORKFLOW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43A5-4462-6DA1-0F13-02957188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Receive resume &amp; user input</a:t>
            </a:r>
          </a:p>
          <a:p>
            <a:r>
              <a:rPr lang="en-IN" dirty="0"/>
              <a:t>Resume parsing using</a:t>
            </a:r>
            <a:r>
              <a:rPr lang="en-IN" b="1" dirty="0"/>
              <a:t> PDF</a:t>
            </a:r>
            <a:endParaRPr lang="en-IN" dirty="0"/>
          </a:p>
          <a:p>
            <a:r>
              <a:rPr lang="en-IN" dirty="0"/>
              <a:t>Merge with user-provided experience/interest</a:t>
            </a:r>
          </a:p>
          <a:p>
            <a:r>
              <a:rPr lang="en-IN" dirty="0"/>
              <a:t>Gap analysis with target role</a:t>
            </a:r>
          </a:p>
          <a:p>
            <a:r>
              <a:rPr lang="en-IN" dirty="0"/>
              <a:t>Generate personalized roadmap using </a:t>
            </a:r>
            <a:r>
              <a:rPr lang="en-IN" b="1" dirty="0"/>
              <a:t>Gemini API</a:t>
            </a:r>
            <a:endParaRPr lang="en-IN" dirty="0"/>
          </a:p>
          <a:p>
            <a:r>
              <a:rPr lang="en-IN" dirty="0"/>
              <a:t>Return JSON for frontend display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7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2002-8724-03AD-51E9-F71B3C2E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FLOWCHART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3DE435-1F0F-9304-F6CC-F979399B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8" y="239580"/>
            <a:ext cx="4276721" cy="6378839"/>
          </a:xfrm>
        </p:spPr>
      </p:pic>
    </p:spTree>
    <p:extLst>
      <p:ext uri="{BB962C8B-B14F-4D97-AF65-F5344CB8AC3E}">
        <p14:creationId xmlns:p14="http://schemas.microsoft.com/office/powerpoint/2010/main" val="3200986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1040</TotalTime>
  <Words>438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CAREER PATH AI- ROADMAPX  Personalized Skill Analysis &amp;  Growth Roadmaps</vt:lpstr>
      <vt:lpstr> </vt:lpstr>
      <vt:lpstr>Project Overview</vt:lpstr>
      <vt:lpstr>ABOUT THE PROBLEM STATEMENT </vt:lpstr>
      <vt:lpstr>SOLUTION APPROACH </vt:lpstr>
      <vt:lpstr>SYSTEM ARCHITECTURE </vt:lpstr>
      <vt:lpstr>DATASET DESIGN</vt:lpstr>
      <vt:lpstr>BACKEND WORKFLOW </vt:lpstr>
      <vt:lpstr>FLOWCHART </vt:lpstr>
      <vt:lpstr>TECHNOLOGY STACK </vt:lpstr>
      <vt:lpstr>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Jasreet kaur</dc:creator>
  <cp:lastModifiedBy>Jasreet kaur</cp:lastModifiedBy>
  <cp:revision>5</cp:revision>
  <dcterms:created xsi:type="dcterms:W3CDTF">2025-10-03T10:34:45Z</dcterms:created>
  <dcterms:modified xsi:type="dcterms:W3CDTF">2025-10-04T03:55:40Z</dcterms:modified>
</cp:coreProperties>
</file>