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A10F0-19F0-4B67-BF8F-57E83E8FBC7E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CF32E813-CE00-46CB-A581-85C461A1AA84}">
      <dgm:prSet phldrT="[Text]"/>
      <dgm:spPr/>
      <dgm:t>
        <a:bodyPr/>
        <a:lstStyle/>
        <a:p>
          <a:r>
            <a:rPr lang="en-US" dirty="0" smtClean="0"/>
            <a:t>Data Cleaning</a:t>
          </a:r>
          <a:endParaRPr lang="en-US" dirty="0"/>
        </a:p>
      </dgm:t>
    </dgm:pt>
    <dgm:pt modelId="{0796D492-5864-407C-B174-6C7E3BCA14D4}" type="parTrans" cxnId="{94B0204D-AE34-4C47-B95A-383F18CA3516}">
      <dgm:prSet/>
      <dgm:spPr/>
      <dgm:t>
        <a:bodyPr/>
        <a:lstStyle/>
        <a:p>
          <a:endParaRPr lang="en-US"/>
        </a:p>
      </dgm:t>
    </dgm:pt>
    <dgm:pt modelId="{80207F2A-6FE6-4522-9D32-BCAA5D0BBDE5}" type="sibTrans" cxnId="{94B0204D-AE34-4C47-B95A-383F18CA3516}">
      <dgm:prSet/>
      <dgm:spPr/>
      <dgm:t>
        <a:bodyPr/>
        <a:lstStyle/>
        <a:p>
          <a:endParaRPr lang="en-US"/>
        </a:p>
      </dgm:t>
    </dgm:pt>
    <dgm:pt modelId="{3D485243-3E68-4163-B94B-AD86EA096FDE}">
      <dgm:prSet phldrT="[Text]"/>
      <dgm:spPr/>
      <dgm:t>
        <a:bodyPr/>
        <a:lstStyle/>
        <a:p>
          <a:r>
            <a:rPr lang="en-US" dirty="0" smtClean="0"/>
            <a:t>Feature Engineering </a:t>
          </a:r>
          <a:endParaRPr lang="en-US" dirty="0"/>
        </a:p>
      </dgm:t>
    </dgm:pt>
    <dgm:pt modelId="{701AA5C3-C44D-4404-8AD9-DE729E0D89BB}" type="parTrans" cxnId="{C9C50E30-9D24-4EF7-ACA1-16B32F1DC635}">
      <dgm:prSet/>
      <dgm:spPr/>
      <dgm:t>
        <a:bodyPr/>
        <a:lstStyle/>
        <a:p>
          <a:endParaRPr lang="en-US"/>
        </a:p>
      </dgm:t>
    </dgm:pt>
    <dgm:pt modelId="{5CEF358F-FFE5-40C7-B17A-4AFCE36C5107}" type="sibTrans" cxnId="{C9C50E30-9D24-4EF7-ACA1-16B32F1DC635}">
      <dgm:prSet/>
      <dgm:spPr/>
      <dgm:t>
        <a:bodyPr/>
        <a:lstStyle/>
        <a:p>
          <a:endParaRPr lang="en-US"/>
        </a:p>
      </dgm:t>
    </dgm:pt>
    <dgm:pt modelId="{059C4047-0DD1-40D2-80BF-9B315C012B76}">
      <dgm:prSet phldrT="[Text]"/>
      <dgm:spPr/>
      <dgm:t>
        <a:bodyPr/>
        <a:lstStyle/>
        <a:p>
          <a:r>
            <a:rPr lang="en-US" dirty="0" smtClean="0"/>
            <a:t>Cross Validation</a:t>
          </a:r>
          <a:endParaRPr lang="en-US" dirty="0"/>
        </a:p>
      </dgm:t>
    </dgm:pt>
    <dgm:pt modelId="{9A0205DB-91D5-49FC-85C9-D5F434176C28}" type="parTrans" cxnId="{B554BAC3-5163-4E0C-9C90-969AE9811983}">
      <dgm:prSet/>
      <dgm:spPr/>
      <dgm:t>
        <a:bodyPr/>
        <a:lstStyle/>
        <a:p>
          <a:endParaRPr lang="en-US"/>
        </a:p>
      </dgm:t>
    </dgm:pt>
    <dgm:pt modelId="{19186893-A8C5-408A-8635-ED1DA7EC6C99}" type="sibTrans" cxnId="{B554BAC3-5163-4E0C-9C90-969AE9811983}">
      <dgm:prSet/>
      <dgm:spPr/>
      <dgm:t>
        <a:bodyPr/>
        <a:lstStyle/>
        <a:p>
          <a:endParaRPr lang="en-US"/>
        </a:p>
      </dgm:t>
    </dgm:pt>
    <dgm:pt modelId="{E05AC6A3-3D95-4FCB-985F-76E5245B70F5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E062D09A-1907-458A-9AA9-2BDE23CB381B}" type="parTrans" cxnId="{CD8724D3-5011-4494-AEC7-CF087F717702}">
      <dgm:prSet/>
      <dgm:spPr/>
      <dgm:t>
        <a:bodyPr/>
        <a:lstStyle/>
        <a:p>
          <a:endParaRPr lang="en-US"/>
        </a:p>
      </dgm:t>
    </dgm:pt>
    <dgm:pt modelId="{AB796158-2C16-47DA-BC98-DF5D1DD12928}" type="sibTrans" cxnId="{CD8724D3-5011-4494-AEC7-CF087F717702}">
      <dgm:prSet/>
      <dgm:spPr/>
      <dgm:t>
        <a:bodyPr/>
        <a:lstStyle/>
        <a:p>
          <a:endParaRPr lang="en-US"/>
        </a:p>
      </dgm:t>
    </dgm:pt>
    <dgm:pt modelId="{650183B0-C76A-4715-9722-32124BB36FC6}" type="pres">
      <dgm:prSet presAssocID="{9B9A10F0-19F0-4B67-BF8F-57E83E8FBC7E}" presName="Name0" presStyleCnt="0">
        <dgm:presLayoutVars>
          <dgm:dir/>
          <dgm:resizeHandles val="exact"/>
        </dgm:presLayoutVars>
      </dgm:prSet>
      <dgm:spPr/>
    </dgm:pt>
    <dgm:pt modelId="{BD547901-587F-4A9A-855C-E912EA9EA905}" type="pres">
      <dgm:prSet presAssocID="{CF32E813-CE00-46CB-A581-85C461A1AA84}" presName="composite" presStyleCnt="0"/>
      <dgm:spPr/>
    </dgm:pt>
    <dgm:pt modelId="{DF9171A4-89AC-4B9C-B1E8-B35E25D12C4A}" type="pres">
      <dgm:prSet presAssocID="{CF32E813-CE00-46CB-A581-85C461A1AA84}" presName="bgChev" presStyleLbl="node1" presStyleIdx="0" presStyleCnt="4"/>
      <dgm:spPr/>
    </dgm:pt>
    <dgm:pt modelId="{5274D344-36F0-401E-AF56-D6F2BF6E2971}" type="pres">
      <dgm:prSet presAssocID="{CF32E813-CE00-46CB-A581-85C461A1AA84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0F560-A962-4148-AD31-0B0D5F15F90F}" type="pres">
      <dgm:prSet presAssocID="{80207F2A-6FE6-4522-9D32-BCAA5D0BBDE5}" presName="compositeSpace" presStyleCnt="0"/>
      <dgm:spPr/>
    </dgm:pt>
    <dgm:pt modelId="{B62A3FCB-E582-449E-89B7-C4E58E2A2879}" type="pres">
      <dgm:prSet presAssocID="{3D485243-3E68-4163-B94B-AD86EA096FDE}" presName="composite" presStyleCnt="0"/>
      <dgm:spPr/>
    </dgm:pt>
    <dgm:pt modelId="{51225823-7B51-4A9A-B5ED-3D39D569D7B7}" type="pres">
      <dgm:prSet presAssocID="{3D485243-3E68-4163-B94B-AD86EA096FDE}" presName="bgChev" presStyleLbl="node1" presStyleIdx="1" presStyleCnt="4"/>
      <dgm:spPr/>
    </dgm:pt>
    <dgm:pt modelId="{BAA66351-734D-49A7-9380-919ABF2AC788}" type="pres">
      <dgm:prSet presAssocID="{3D485243-3E68-4163-B94B-AD86EA096FDE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4FAAC-B3C2-4503-A1F3-3CF36F097110}" type="pres">
      <dgm:prSet presAssocID="{5CEF358F-FFE5-40C7-B17A-4AFCE36C5107}" presName="compositeSpace" presStyleCnt="0"/>
      <dgm:spPr/>
    </dgm:pt>
    <dgm:pt modelId="{DB3F0A1A-BE55-43E2-810A-1ECB77C1D4A5}" type="pres">
      <dgm:prSet presAssocID="{059C4047-0DD1-40D2-80BF-9B315C012B76}" presName="composite" presStyleCnt="0"/>
      <dgm:spPr/>
    </dgm:pt>
    <dgm:pt modelId="{58238CAA-77A6-44D1-BADC-6B3F90153DFF}" type="pres">
      <dgm:prSet presAssocID="{059C4047-0DD1-40D2-80BF-9B315C012B76}" presName="bgChev" presStyleLbl="node1" presStyleIdx="2" presStyleCnt="4"/>
      <dgm:spPr/>
    </dgm:pt>
    <dgm:pt modelId="{C80B0C74-EE42-466B-AE84-8D1B5FF7C224}" type="pres">
      <dgm:prSet presAssocID="{059C4047-0DD1-40D2-80BF-9B315C012B76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C155-0742-43A7-9158-CC9FBC7C920A}" type="pres">
      <dgm:prSet presAssocID="{19186893-A8C5-408A-8635-ED1DA7EC6C99}" presName="compositeSpace" presStyleCnt="0"/>
      <dgm:spPr/>
    </dgm:pt>
    <dgm:pt modelId="{043AAAA8-E854-4101-9650-8290895864F4}" type="pres">
      <dgm:prSet presAssocID="{E05AC6A3-3D95-4FCB-985F-76E5245B70F5}" presName="composite" presStyleCnt="0"/>
      <dgm:spPr/>
    </dgm:pt>
    <dgm:pt modelId="{E0DBB1CC-1953-4FAE-A13E-36B452E302D7}" type="pres">
      <dgm:prSet presAssocID="{E05AC6A3-3D95-4FCB-985F-76E5245B70F5}" presName="bgChev" presStyleLbl="node1" presStyleIdx="3" presStyleCnt="4"/>
      <dgm:spPr/>
    </dgm:pt>
    <dgm:pt modelId="{A9D4060B-48F1-4DDE-ADC7-F16EAF297D67}" type="pres">
      <dgm:prSet presAssocID="{E05AC6A3-3D95-4FCB-985F-76E5245B70F5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4BAC3-5163-4E0C-9C90-969AE9811983}" srcId="{9B9A10F0-19F0-4B67-BF8F-57E83E8FBC7E}" destId="{059C4047-0DD1-40D2-80BF-9B315C012B76}" srcOrd="2" destOrd="0" parTransId="{9A0205DB-91D5-49FC-85C9-D5F434176C28}" sibTransId="{19186893-A8C5-408A-8635-ED1DA7EC6C99}"/>
    <dgm:cxn modelId="{94B0204D-AE34-4C47-B95A-383F18CA3516}" srcId="{9B9A10F0-19F0-4B67-BF8F-57E83E8FBC7E}" destId="{CF32E813-CE00-46CB-A581-85C461A1AA84}" srcOrd="0" destOrd="0" parTransId="{0796D492-5864-407C-B174-6C7E3BCA14D4}" sibTransId="{80207F2A-6FE6-4522-9D32-BCAA5D0BBDE5}"/>
    <dgm:cxn modelId="{0698EAD8-FFD5-4D9D-9038-84D74F50BE33}" type="presOf" srcId="{CF32E813-CE00-46CB-A581-85C461A1AA84}" destId="{5274D344-36F0-401E-AF56-D6F2BF6E2971}" srcOrd="0" destOrd="0" presId="urn:microsoft.com/office/officeart/2005/8/layout/chevronAccent+Icon"/>
    <dgm:cxn modelId="{31285CA9-EEFA-460A-9A9C-3483751E0226}" type="presOf" srcId="{3D485243-3E68-4163-B94B-AD86EA096FDE}" destId="{BAA66351-734D-49A7-9380-919ABF2AC788}" srcOrd="0" destOrd="0" presId="urn:microsoft.com/office/officeart/2005/8/layout/chevronAccent+Icon"/>
    <dgm:cxn modelId="{9BFFB3A0-B3A4-4FD9-A079-E82F6E46B04C}" type="presOf" srcId="{E05AC6A3-3D95-4FCB-985F-76E5245B70F5}" destId="{A9D4060B-48F1-4DDE-ADC7-F16EAF297D67}" srcOrd="0" destOrd="0" presId="urn:microsoft.com/office/officeart/2005/8/layout/chevronAccent+Icon"/>
    <dgm:cxn modelId="{C9C50E30-9D24-4EF7-ACA1-16B32F1DC635}" srcId="{9B9A10F0-19F0-4B67-BF8F-57E83E8FBC7E}" destId="{3D485243-3E68-4163-B94B-AD86EA096FDE}" srcOrd="1" destOrd="0" parTransId="{701AA5C3-C44D-4404-8AD9-DE729E0D89BB}" sibTransId="{5CEF358F-FFE5-40C7-B17A-4AFCE36C5107}"/>
    <dgm:cxn modelId="{2B12490B-7EC8-4D31-8550-A824CF21981A}" type="presOf" srcId="{059C4047-0DD1-40D2-80BF-9B315C012B76}" destId="{C80B0C74-EE42-466B-AE84-8D1B5FF7C224}" srcOrd="0" destOrd="0" presId="urn:microsoft.com/office/officeart/2005/8/layout/chevronAccent+Icon"/>
    <dgm:cxn modelId="{CD8724D3-5011-4494-AEC7-CF087F717702}" srcId="{9B9A10F0-19F0-4B67-BF8F-57E83E8FBC7E}" destId="{E05AC6A3-3D95-4FCB-985F-76E5245B70F5}" srcOrd="3" destOrd="0" parTransId="{E062D09A-1907-458A-9AA9-2BDE23CB381B}" sibTransId="{AB796158-2C16-47DA-BC98-DF5D1DD12928}"/>
    <dgm:cxn modelId="{C17A7AD8-6D73-4952-8B56-0A905CA210DA}" type="presOf" srcId="{9B9A10F0-19F0-4B67-BF8F-57E83E8FBC7E}" destId="{650183B0-C76A-4715-9722-32124BB36FC6}" srcOrd="0" destOrd="0" presId="urn:microsoft.com/office/officeart/2005/8/layout/chevronAccent+Icon"/>
    <dgm:cxn modelId="{2D2A3B4B-43ED-44CE-8FB1-476C12881BB0}" type="presParOf" srcId="{650183B0-C76A-4715-9722-32124BB36FC6}" destId="{BD547901-587F-4A9A-855C-E912EA9EA905}" srcOrd="0" destOrd="0" presId="urn:microsoft.com/office/officeart/2005/8/layout/chevronAccent+Icon"/>
    <dgm:cxn modelId="{946AE976-C647-45C6-B6D8-1CDAB174BE1B}" type="presParOf" srcId="{BD547901-587F-4A9A-855C-E912EA9EA905}" destId="{DF9171A4-89AC-4B9C-B1E8-B35E25D12C4A}" srcOrd="0" destOrd="0" presId="urn:microsoft.com/office/officeart/2005/8/layout/chevronAccent+Icon"/>
    <dgm:cxn modelId="{4FBADED9-BD13-4D86-BCD5-CEE4CD5F08C3}" type="presParOf" srcId="{BD547901-587F-4A9A-855C-E912EA9EA905}" destId="{5274D344-36F0-401E-AF56-D6F2BF6E2971}" srcOrd="1" destOrd="0" presId="urn:microsoft.com/office/officeart/2005/8/layout/chevronAccent+Icon"/>
    <dgm:cxn modelId="{AC5424FF-6D67-40BF-8144-0733A13B2B1D}" type="presParOf" srcId="{650183B0-C76A-4715-9722-32124BB36FC6}" destId="{1F10F560-A962-4148-AD31-0B0D5F15F90F}" srcOrd="1" destOrd="0" presId="urn:microsoft.com/office/officeart/2005/8/layout/chevronAccent+Icon"/>
    <dgm:cxn modelId="{63E433D4-6F06-4B4A-8299-E5F87B1E33C1}" type="presParOf" srcId="{650183B0-C76A-4715-9722-32124BB36FC6}" destId="{B62A3FCB-E582-449E-89B7-C4E58E2A2879}" srcOrd="2" destOrd="0" presId="urn:microsoft.com/office/officeart/2005/8/layout/chevronAccent+Icon"/>
    <dgm:cxn modelId="{BE82AC52-5D7E-4A37-B824-2298CF740D29}" type="presParOf" srcId="{B62A3FCB-E582-449E-89B7-C4E58E2A2879}" destId="{51225823-7B51-4A9A-B5ED-3D39D569D7B7}" srcOrd="0" destOrd="0" presId="urn:microsoft.com/office/officeart/2005/8/layout/chevronAccent+Icon"/>
    <dgm:cxn modelId="{680FA2AF-A19B-444B-872F-58481B9B5E3D}" type="presParOf" srcId="{B62A3FCB-E582-449E-89B7-C4E58E2A2879}" destId="{BAA66351-734D-49A7-9380-919ABF2AC788}" srcOrd="1" destOrd="0" presId="urn:microsoft.com/office/officeart/2005/8/layout/chevronAccent+Icon"/>
    <dgm:cxn modelId="{98B3562C-B8F3-4D55-9B4B-20694FB99B7B}" type="presParOf" srcId="{650183B0-C76A-4715-9722-32124BB36FC6}" destId="{B004FAAC-B3C2-4503-A1F3-3CF36F097110}" srcOrd="3" destOrd="0" presId="urn:microsoft.com/office/officeart/2005/8/layout/chevronAccent+Icon"/>
    <dgm:cxn modelId="{9A3A4404-32AE-484D-BF8B-F4984EAA506C}" type="presParOf" srcId="{650183B0-C76A-4715-9722-32124BB36FC6}" destId="{DB3F0A1A-BE55-43E2-810A-1ECB77C1D4A5}" srcOrd="4" destOrd="0" presId="urn:microsoft.com/office/officeart/2005/8/layout/chevronAccent+Icon"/>
    <dgm:cxn modelId="{14D9F0A9-BBDE-47B5-84EB-D0ED1ADBFB8F}" type="presParOf" srcId="{DB3F0A1A-BE55-43E2-810A-1ECB77C1D4A5}" destId="{58238CAA-77A6-44D1-BADC-6B3F90153DFF}" srcOrd="0" destOrd="0" presId="urn:microsoft.com/office/officeart/2005/8/layout/chevronAccent+Icon"/>
    <dgm:cxn modelId="{DB0C44E1-A0BF-4CA5-8822-F3DB7502FAFA}" type="presParOf" srcId="{DB3F0A1A-BE55-43E2-810A-1ECB77C1D4A5}" destId="{C80B0C74-EE42-466B-AE84-8D1B5FF7C224}" srcOrd="1" destOrd="0" presId="urn:microsoft.com/office/officeart/2005/8/layout/chevronAccent+Icon"/>
    <dgm:cxn modelId="{CF1BA7BC-A9F5-47C9-B4AF-23FA9DC06B7A}" type="presParOf" srcId="{650183B0-C76A-4715-9722-32124BB36FC6}" destId="{2E33C155-0742-43A7-9158-CC9FBC7C920A}" srcOrd="5" destOrd="0" presId="urn:microsoft.com/office/officeart/2005/8/layout/chevronAccent+Icon"/>
    <dgm:cxn modelId="{426A61EC-A2B3-4797-A4C0-9F79B4BE2325}" type="presParOf" srcId="{650183B0-C76A-4715-9722-32124BB36FC6}" destId="{043AAAA8-E854-4101-9650-8290895864F4}" srcOrd="6" destOrd="0" presId="urn:microsoft.com/office/officeart/2005/8/layout/chevronAccent+Icon"/>
    <dgm:cxn modelId="{3F5C8F0D-0A67-4B88-B97C-C3A6C89299E7}" type="presParOf" srcId="{043AAAA8-E854-4101-9650-8290895864F4}" destId="{E0DBB1CC-1953-4FAE-A13E-36B452E302D7}" srcOrd="0" destOrd="0" presId="urn:microsoft.com/office/officeart/2005/8/layout/chevronAccent+Icon"/>
    <dgm:cxn modelId="{24415240-531D-4F3C-BFAB-EB7372BCBAE2}" type="presParOf" srcId="{043AAAA8-E854-4101-9650-8290895864F4}" destId="{A9D4060B-48F1-4DDE-ADC7-F16EAF297D67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03649B-32ED-4D1E-9FBF-3847AC47E02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BB68125-A5E2-495B-99D8-1AFE1CF1BB06}">
      <dgm:prSet phldrT="[Text]"/>
      <dgm:spPr/>
      <dgm:t>
        <a:bodyPr/>
        <a:lstStyle/>
        <a:p>
          <a:r>
            <a:rPr lang="en-US" dirty="0" smtClean="0"/>
            <a:t>Data selection</a:t>
          </a:r>
          <a:endParaRPr lang="en-US" dirty="0"/>
        </a:p>
      </dgm:t>
    </dgm:pt>
    <dgm:pt modelId="{EE0306B7-53FB-411F-89B5-37A96C153296}" type="parTrans" cxnId="{4FACB6EB-EC4C-47CC-94ED-FA03873DDFA9}">
      <dgm:prSet/>
      <dgm:spPr/>
      <dgm:t>
        <a:bodyPr/>
        <a:lstStyle/>
        <a:p>
          <a:endParaRPr lang="en-US"/>
        </a:p>
      </dgm:t>
    </dgm:pt>
    <dgm:pt modelId="{D0723D09-C075-4464-A2DF-EBB3384745A1}" type="sibTrans" cxnId="{4FACB6EB-EC4C-47CC-94ED-FA03873DDFA9}">
      <dgm:prSet/>
      <dgm:spPr/>
      <dgm:t>
        <a:bodyPr/>
        <a:lstStyle/>
        <a:p>
          <a:endParaRPr lang="en-US"/>
        </a:p>
      </dgm:t>
    </dgm:pt>
    <dgm:pt modelId="{3C80302D-D9B3-4C97-8B07-CF13E9A7C815}">
      <dgm:prSet phldrT="[Text]"/>
      <dgm:spPr/>
      <dgm:t>
        <a:bodyPr/>
        <a:lstStyle/>
        <a:p>
          <a:r>
            <a:rPr lang="en-US" dirty="0" smtClean="0"/>
            <a:t>Unit conversion</a:t>
          </a:r>
          <a:endParaRPr lang="en-US" dirty="0"/>
        </a:p>
      </dgm:t>
    </dgm:pt>
    <dgm:pt modelId="{C6B942E9-E1F4-4FCD-8188-F32A7D544B4D}" type="parTrans" cxnId="{77286C18-6D07-4F9E-83F7-A6362E17D584}">
      <dgm:prSet/>
      <dgm:spPr/>
      <dgm:t>
        <a:bodyPr/>
        <a:lstStyle/>
        <a:p>
          <a:endParaRPr lang="en-US"/>
        </a:p>
      </dgm:t>
    </dgm:pt>
    <dgm:pt modelId="{7A0138BA-A7E6-49A6-B1D5-83792DD345A9}" type="sibTrans" cxnId="{77286C18-6D07-4F9E-83F7-A6362E17D584}">
      <dgm:prSet/>
      <dgm:spPr/>
      <dgm:t>
        <a:bodyPr/>
        <a:lstStyle/>
        <a:p>
          <a:endParaRPr lang="en-US"/>
        </a:p>
      </dgm:t>
    </dgm:pt>
    <dgm:pt modelId="{DE647EE6-DAA3-46D4-98A1-545AACC197A0}">
      <dgm:prSet phldrT="[Text]"/>
      <dgm:spPr/>
      <dgm:t>
        <a:bodyPr/>
        <a:lstStyle/>
        <a:p>
          <a:r>
            <a:rPr lang="en-US" dirty="0" smtClean="0"/>
            <a:t>Create churn label</a:t>
          </a:r>
          <a:endParaRPr lang="en-US" dirty="0"/>
        </a:p>
      </dgm:t>
    </dgm:pt>
    <dgm:pt modelId="{89A0E06C-711D-4B6C-B9DA-D60173716971}" type="parTrans" cxnId="{FA5B207B-0B50-4DA7-B1E2-9EC7BC458E82}">
      <dgm:prSet/>
      <dgm:spPr/>
      <dgm:t>
        <a:bodyPr/>
        <a:lstStyle/>
        <a:p>
          <a:endParaRPr lang="en-US"/>
        </a:p>
      </dgm:t>
    </dgm:pt>
    <dgm:pt modelId="{95F81E67-4B71-4431-BE64-D5FE549D200B}" type="sibTrans" cxnId="{FA5B207B-0B50-4DA7-B1E2-9EC7BC458E82}">
      <dgm:prSet/>
      <dgm:spPr/>
      <dgm:t>
        <a:bodyPr/>
        <a:lstStyle/>
        <a:p>
          <a:endParaRPr lang="en-US"/>
        </a:p>
      </dgm:t>
    </dgm:pt>
    <dgm:pt modelId="{2A895183-6AFD-4BC0-BB37-F27F2096022C}" type="pres">
      <dgm:prSet presAssocID="{CD03649B-32ED-4D1E-9FBF-3847AC47E021}" presName="Name0" presStyleCnt="0">
        <dgm:presLayoutVars>
          <dgm:dir/>
          <dgm:resizeHandles val="exact"/>
        </dgm:presLayoutVars>
      </dgm:prSet>
      <dgm:spPr/>
    </dgm:pt>
    <dgm:pt modelId="{09D8E024-0FFF-435E-B0E4-CC0A817F0193}" type="pres">
      <dgm:prSet presAssocID="{CBB68125-A5E2-495B-99D8-1AFE1CF1BB06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435D7-96F7-41F9-8D0B-C329E7B3BA4B}" type="pres">
      <dgm:prSet presAssocID="{D0723D09-C075-4464-A2DF-EBB3384745A1}" presName="parSpace" presStyleCnt="0"/>
      <dgm:spPr/>
    </dgm:pt>
    <dgm:pt modelId="{867230EF-6815-4060-B683-89402C985082}" type="pres">
      <dgm:prSet presAssocID="{3C80302D-D9B3-4C97-8B07-CF13E9A7C815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30A9B-4731-465C-A040-D485FD13FC70}" type="pres">
      <dgm:prSet presAssocID="{7A0138BA-A7E6-49A6-B1D5-83792DD345A9}" presName="parSpace" presStyleCnt="0"/>
      <dgm:spPr/>
    </dgm:pt>
    <dgm:pt modelId="{3BABE8C0-A680-4484-B002-E333025FC8F2}" type="pres">
      <dgm:prSet presAssocID="{DE647EE6-DAA3-46D4-98A1-545AACC197A0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FC034D-E306-46D3-9B0D-6DB517A46989}" type="presOf" srcId="{CD03649B-32ED-4D1E-9FBF-3847AC47E021}" destId="{2A895183-6AFD-4BC0-BB37-F27F2096022C}" srcOrd="0" destOrd="0" presId="urn:microsoft.com/office/officeart/2005/8/layout/hChevron3"/>
    <dgm:cxn modelId="{B89EE9B7-65F8-4C69-91BA-46AA80D2579E}" type="presOf" srcId="{DE647EE6-DAA3-46D4-98A1-545AACC197A0}" destId="{3BABE8C0-A680-4484-B002-E333025FC8F2}" srcOrd="0" destOrd="0" presId="urn:microsoft.com/office/officeart/2005/8/layout/hChevron3"/>
    <dgm:cxn modelId="{BD65EF95-F4EF-412E-A450-0857B6FF8207}" type="presOf" srcId="{3C80302D-D9B3-4C97-8B07-CF13E9A7C815}" destId="{867230EF-6815-4060-B683-89402C985082}" srcOrd="0" destOrd="0" presId="urn:microsoft.com/office/officeart/2005/8/layout/hChevron3"/>
    <dgm:cxn modelId="{4FACB6EB-EC4C-47CC-94ED-FA03873DDFA9}" srcId="{CD03649B-32ED-4D1E-9FBF-3847AC47E021}" destId="{CBB68125-A5E2-495B-99D8-1AFE1CF1BB06}" srcOrd="0" destOrd="0" parTransId="{EE0306B7-53FB-411F-89B5-37A96C153296}" sibTransId="{D0723D09-C075-4464-A2DF-EBB3384745A1}"/>
    <dgm:cxn modelId="{FA5B207B-0B50-4DA7-B1E2-9EC7BC458E82}" srcId="{CD03649B-32ED-4D1E-9FBF-3847AC47E021}" destId="{DE647EE6-DAA3-46D4-98A1-545AACC197A0}" srcOrd="2" destOrd="0" parTransId="{89A0E06C-711D-4B6C-B9DA-D60173716971}" sibTransId="{95F81E67-4B71-4431-BE64-D5FE549D200B}"/>
    <dgm:cxn modelId="{94588EF0-EBE4-4B49-A01D-15C444A7E37A}" type="presOf" srcId="{CBB68125-A5E2-495B-99D8-1AFE1CF1BB06}" destId="{09D8E024-0FFF-435E-B0E4-CC0A817F0193}" srcOrd="0" destOrd="0" presId="urn:microsoft.com/office/officeart/2005/8/layout/hChevron3"/>
    <dgm:cxn modelId="{77286C18-6D07-4F9E-83F7-A6362E17D584}" srcId="{CD03649B-32ED-4D1E-9FBF-3847AC47E021}" destId="{3C80302D-D9B3-4C97-8B07-CF13E9A7C815}" srcOrd="1" destOrd="0" parTransId="{C6B942E9-E1F4-4FCD-8188-F32A7D544B4D}" sibTransId="{7A0138BA-A7E6-49A6-B1D5-83792DD345A9}"/>
    <dgm:cxn modelId="{B23057E4-97F9-4BB5-9675-54D39970961F}" type="presParOf" srcId="{2A895183-6AFD-4BC0-BB37-F27F2096022C}" destId="{09D8E024-0FFF-435E-B0E4-CC0A817F0193}" srcOrd="0" destOrd="0" presId="urn:microsoft.com/office/officeart/2005/8/layout/hChevron3"/>
    <dgm:cxn modelId="{0B8181F4-DF87-45F1-9781-5262D1EA46C7}" type="presParOf" srcId="{2A895183-6AFD-4BC0-BB37-F27F2096022C}" destId="{C6E435D7-96F7-41F9-8D0B-C329E7B3BA4B}" srcOrd="1" destOrd="0" presId="urn:microsoft.com/office/officeart/2005/8/layout/hChevron3"/>
    <dgm:cxn modelId="{EB7629D9-CAF0-4455-9BF8-CBF4ABF262FD}" type="presParOf" srcId="{2A895183-6AFD-4BC0-BB37-F27F2096022C}" destId="{867230EF-6815-4060-B683-89402C985082}" srcOrd="2" destOrd="0" presId="urn:microsoft.com/office/officeart/2005/8/layout/hChevron3"/>
    <dgm:cxn modelId="{A405C8E6-2B81-478A-B87E-8196B4583DD2}" type="presParOf" srcId="{2A895183-6AFD-4BC0-BB37-F27F2096022C}" destId="{5A730A9B-4731-465C-A040-D485FD13FC70}" srcOrd="3" destOrd="0" presId="urn:microsoft.com/office/officeart/2005/8/layout/hChevron3"/>
    <dgm:cxn modelId="{293F9A08-1ECE-4516-A712-194E5EC807F7}" type="presParOf" srcId="{2A895183-6AFD-4BC0-BB37-F27F2096022C}" destId="{3BABE8C0-A680-4484-B002-E333025FC8F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171A4-89AC-4B9C-B1E8-B35E25D12C4A}">
      <dsp:nvSpPr>
        <dsp:cNvPr id="0" name=""/>
        <dsp:cNvSpPr/>
      </dsp:nvSpPr>
      <dsp:spPr>
        <a:xfrm>
          <a:off x="3802" y="1962564"/>
          <a:ext cx="1789509" cy="6907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4D344-36F0-401E-AF56-D6F2BF6E2971}">
      <dsp:nvSpPr>
        <dsp:cNvPr id="0" name=""/>
        <dsp:cNvSpPr/>
      </dsp:nvSpPr>
      <dsp:spPr>
        <a:xfrm>
          <a:off x="481004" y="2135252"/>
          <a:ext cx="1511141" cy="690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Cleaning</a:t>
          </a:r>
          <a:endParaRPr lang="en-US" sz="1500" kern="1200" dirty="0"/>
        </a:p>
      </dsp:txBody>
      <dsp:txXfrm>
        <a:off x="501235" y="2155483"/>
        <a:ext cx="1470679" cy="650288"/>
      </dsp:txXfrm>
    </dsp:sp>
    <dsp:sp modelId="{51225823-7B51-4A9A-B5ED-3D39D569D7B7}">
      <dsp:nvSpPr>
        <dsp:cNvPr id="0" name=""/>
        <dsp:cNvSpPr/>
      </dsp:nvSpPr>
      <dsp:spPr>
        <a:xfrm>
          <a:off x="2047819" y="1962564"/>
          <a:ext cx="1789509" cy="6907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66351-734D-49A7-9380-919ABF2AC788}">
      <dsp:nvSpPr>
        <dsp:cNvPr id="0" name=""/>
        <dsp:cNvSpPr/>
      </dsp:nvSpPr>
      <dsp:spPr>
        <a:xfrm>
          <a:off x="2525021" y="2135252"/>
          <a:ext cx="1511141" cy="690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Feature Engineering </a:t>
          </a:r>
          <a:endParaRPr lang="en-US" sz="1500" kern="1200" dirty="0"/>
        </a:p>
      </dsp:txBody>
      <dsp:txXfrm>
        <a:off x="2545252" y="2155483"/>
        <a:ext cx="1470679" cy="650288"/>
      </dsp:txXfrm>
    </dsp:sp>
    <dsp:sp modelId="{58238CAA-77A6-44D1-BADC-6B3F90153DFF}">
      <dsp:nvSpPr>
        <dsp:cNvPr id="0" name=""/>
        <dsp:cNvSpPr/>
      </dsp:nvSpPr>
      <dsp:spPr>
        <a:xfrm>
          <a:off x="4091836" y="1962564"/>
          <a:ext cx="1789509" cy="6907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B0C74-EE42-466B-AE84-8D1B5FF7C224}">
      <dsp:nvSpPr>
        <dsp:cNvPr id="0" name=""/>
        <dsp:cNvSpPr/>
      </dsp:nvSpPr>
      <dsp:spPr>
        <a:xfrm>
          <a:off x="4569039" y="2135252"/>
          <a:ext cx="1511141" cy="690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Cross Validation</a:t>
          </a:r>
          <a:endParaRPr lang="en-US" sz="1500" kern="1200" dirty="0"/>
        </a:p>
      </dsp:txBody>
      <dsp:txXfrm>
        <a:off x="4589270" y="2155483"/>
        <a:ext cx="1470679" cy="650288"/>
      </dsp:txXfrm>
    </dsp:sp>
    <dsp:sp modelId="{E0DBB1CC-1953-4FAE-A13E-36B452E302D7}">
      <dsp:nvSpPr>
        <dsp:cNvPr id="0" name=""/>
        <dsp:cNvSpPr/>
      </dsp:nvSpPr>
      <dsp:spPr>
        <a:xfrm>
          <a:off x="6135854" y="1962564"/>
          <a:ext cx="1789509" cy="6907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4060B-48F1-4DDE-ADC7-F16EAF297D67}">
      <dsp:nvSpPr>
        <dsp:cNvPr id="0" name=""/>
        <dsp:cNvSpPr/>
      </dsp:nvSpPr>
      <dsp:spPr>
        <a:xfrm>
          <a:off x="6613056" y="2135252"/>
          <a:ext cx="1511141" cy="690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Prediction</a:t>
          </a:r>
          <a:endParaRPr lang="en-US" sz="1500" kern="1200" dirty="0"/>
        </a:p>
      </dsp:txBody>
      <dsp:txXfrm>
        <a:off x="6633287" y="2155483"/>
        <a:ext cx="1470679" cy="650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8E024-0FFF-435E-B0E4-CC0A817F0193}">
      <dsp:nvSpPr>
        <dsp:cNvPr id="0" name=""/>
        <dsp:cNvSpPr/>
      </dsp:nvSpPr>
      <dsp:spPr>
        <a:xfrm>
          <a:off x="4936" y="0"/>
          <a:ext cx="4316773" cy="6134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40005" bIns="8001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selection</a:t>
          </a:r>
          <a:endParaRPr lang="en-US" sz="3000" kern="1200" dirty="0"/>
        </a:p>
      </dsp:txBody>
      <dsp:txXfrm>
        <a:off x="4936" y="0"/>
        <a:ext cx="4163413" cy="613442"/>
      </dsp:txXfrm>
    </dsp:sp>
    <dsp:sp modelId="{867230EF-6815-4060-B683-89402C985082}">
      <dsp:nvSpPr>
        <dsp:cNvPr id="0" name=""/>
        <dsp:cNvSpPr/>
      </dsp:nvSpPr>
      <dsp:spPr>
        <a:xfrm>
          <a:off x="3458355" y="0"/>
          <a:ext cx="4316773" cy="613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Unit conversion</a:t>
          </a:r>
          <a:endParaRPr lang="en-US" sz="3000" kern="1200" dirty="0"/>
        </a:p>
      </dsp:txBody>
      <dsp:txXfrm>
        <a:off x="3765076" y="0"/>
        <a:ext cx="3703331" cy="613442"/>
      </dsp:txXfrm>
    </dsp:sp>
    <dsp:sp modelId="{3BABE8C0-A680-4484-B002-E333025FC8F2}">
      <dsp:nvSpPr>
        <dsp:cNvPr id="0" name=""/>
        <dsp:cNvSpPr/>
      </dsp:nvSpPr>
      <dsp:spPr>
        <a:xfrm>
          <a:off x="6911774" y="0"/>
          <a:ext cx="4316773" cy="613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Create churn label</a:t>
          </a:r>
          <a:endParaRPr lang="en-US" sz="3000" kern="1200" dirty="0"/>
        </a:p>
      </dsp:txBody>
      <dsp:txXfrm>
        <a:off x="7218495" y="0"/>
        <a:ext cx="3703331" cy="613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607-021-00908-y" TargetMode="External"/><Relationship Id="rId2" Type="http://schemas.openxmlformats.org/officeDocument/2006/relationships/hyperlink" Target="https://www.researchgate.net/publication/338980548_Computational_Efficiency_Analysis_of_Customer_Churn_Prediction_Using_Spark_and_Caret_Random_Forest_Classifi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599" y="1803405"/>
            <a:ext cx="10419347" cy="1825096"/>
          </a:xfrm>
        </p:spPr>
        <p:txBody>
          <a:bodyPr/>
          <a:lstStyle/>
          <a:p>
            <a:r>
              <a:rPr lang="en-US" dirty="0" smtClean="0"/>
              <a:t>Customer churn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4017212"/>
            <a:ext cx="9448800" cy="17258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Prachi Mehta (202318008)</a:t>
            </a:r>
          </a:p>
          <a:p>
            <a:r>
              <a:rPr lang="en-US" sz="2800" dirty="0" err="1" smtClean="0"/>
              <a:t>Dhruvi</a:t>
            </a:r>
            <a:r>
              <a:rPr lang="en-US" sz="2800" dirty="0" smtClean="0"/>
              <a:t> Mehta (202318003)</a:t>
            </a:r>
          </a:p>
          <a:p>
            <a:r>
              <a:rPr lang="en-US" sz="2800" dirty="0" err="1" smtClean="0"/>
              <a:t>Simran</a:t>
            </a:r>
            <a:r>
              <a:rPr lang="en-US" sz="2800" dirty="0" smtClean="0"/>
              <a:t> </a:t>
            </a:r>
            <a:r>
              <a:rPr lang="en-US" sz="2800" dirty="0" err="1" smtClean="0"/>
              <a:t>Dalvi</a:t>
            </a:r>
            <a:r>
              <a:rPr lang="en-US" sz="2800" dirty="0" smtClean="0"/>
              <a:t> (202318042)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265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Acquiring new customer is more costly than retaining current customer</a:t>
            </a:r>
          </a:p>
          <a:p>
            <a:r>
              <a:rPr lang="en-US" dirty="0" smtClean="0"/>
              <a:t>Goal: Identify current customers who are likely to churn/cancel subscription</a:t>
            </a: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19921495"/>
              </p:ext>
            </p:extLst>
          </p:nvPr>
        </p:nvGraphicFramePr>
        <p:xfrm>
          <a:off x="2032000" y="1442971"/>
          <a:ext cx="8128000" cy="4788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74252" y="4636168"/>
            <a:ext cx="2042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Remove null values from various columns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212723" y="4636168"/>
            <a:ext cx="1785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 features from user log data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020469" y="4636167"/>
            <a:ext cx="2360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grid search cross validation for hyper-parameter tuning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204200" y="4636168"/>
            <a:ext cx="195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the model using 20% of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4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24125"/>
          </a:xfrm>
        </p:spPr>
        <p:txBody>
          <a:bodyPr/>
          <a:lstStyle/>
          <a:p>
            <a:r>
              <a:rPr lang="en-US" dirty="0" err="1" smtClean="0"/>
              <a:t>Sparkify</a:t>
            </a:r>
            <a:r>
              <a:rPr lang="en-US" dirty="0" smtClean="0"/>
              <a:t> is an imaginary digital music service similar to Spotify.</a:t>
            </a:r>
          </a:p>
          <a:p>
            <a:r>
              <a:rPr lang="en-US" dirty="0" smtClean="0"/>
              <a:t>The dataset contain 12GB of user interactions with this service.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65" y="2999837"/>
            <a:ext cx="3593469" cy="35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203213"/>
              </p:ext>
            </p:extLst>
          </p:nvPr>
        </p:nvGraphicFramePr>
        <p:xfrm>
          <a:off x="541420" y="2057401"/>
          <a:ext cx="11233485" cy="613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1420" y="3031957"/>
            <a:ext cx="3866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Columns that were not significant to the modelling process </a:t>
            </a:r>
            <a:r>
              <a:rPr lang="en-US" dirty="0" smtClean="0"/>
              <a:t>will be </a:t>
            </a:r>
            <a:r>
              <a:rPr lang="en-US" dirty="0" smtClean="0"/>
              <a:t>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Firstname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Lastname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Id_copy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/>
              <a:t>userID</a:t>
            </a:r>
            <a:r>
              <a:rPr lang="en-US" dirty="0" smtClean="0"/>
              <a:t> was retained as it was used for feature engineering step.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168941" y="3031956"/>
            <a:ext cx="3659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Registration and TS were given in milliseconds.</a:t>
            </a:r>
          </a:p>
          <a:p>
            <a:r>
              <a:rPr lang="en-US" dirty="0" smtClean="0"/>
              <a:t>These fields were converted to seconds by dividing the values by 1000.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828546" y="3031955"/>
            <a:ext cx="3946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Dataset only contains user log data used page column to identify churners: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Visiting cancellation confirmation page indicated a churned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Creating a label column where 1 indicates a churned user and 0 indicated otherwise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4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2"/>
            <a:ext cx="10820400" cy="41468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Meaningful data has to be created from the user log data that could be used by the prediction models.</a:t>
            </a:r>
          </a:p>
          <a:p>
            <a:r>
              <a:rPr lang="en-US" dirty="0" smtClean="0"/>
              <a:t>The following features were used</a:t>
            </a:r>
          </a:p>
          <a:p>
            <a:pPr lvl="1"/>
            <a:r>
              <a:rPr lang="en-US" dirty="0" smtClean="0"/>
              <a:t>Time since registration</a:t>
            </a:r>
          </a:p>
          <a:p>
            <a:pPr lvl="1"/>
            <a:r>
              <a:rPr lang="en-US" dirty="0" smtClean="0"/>
              <a:t>Number of friends referred </a:t>
            </a:r>
          </a:p>
          <a:p>
            <a:pPr lvl="1"/>
            <a:r>
              <a:rPr lang="en-US" dirty="0" smtClean="0"/>
              <a:t>Total songs listened to</a:t>
            </a:r>
          </a:p>
          <a:p>
            <a:pPr lvl="1"/>
            <a:r>
              <a:rPr lang="en-US" dirty="0" smtClean="0"/>
              <a:t>Total songs liked </a:t>
            </a:r>
          </a:p>
          <a:p>
            <a:pPr lvl="1"/>
            <a:r>
              <a:rPr lang="en-US" dirty="0" smtClean="0"/>
              <a:t>Total songs</a:t>
            </a:r>
            <a:r>
              <a:rPr lang="en-IN" dirty="0" smtClean="0"/>
              <a:t> disliked</a:t>
            </a:r>
          </a:p>
          <a:p>
            <a:pPr lvl="1"/>
            <a:r>
              <a:rPr lang="en-US" dirty="0" smtClean="0"/>
              <a:t>Number of songs in user playlist </a:t>
            </a:r>
          </a:p>
          <a:p>
            <a:pPr lvl="1"/>
            <a:r>
              <a:rPr lang="en-US" dirty="0" smtClean="0"/>
              <a:t>Average songs played </a:t>
            </a:r>
          </a:p>
          <a:p>
            <a:pPr lvl="1"/>
            <a:r>
              <a:rPr lang="en-US" dirty="0" smtClean="0"/>
              <a:t>Number of artists listened to </a:t>
            </a:r>
          </a:p>
          <a:p>
            <a:pPr lvl="1"/>
            <a:r>
              <a:rPr lang="en-US" dirty="0" smtClean="0"/>
              <a:t>Number of user sessions logged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5800" y="5804918"/>
            <a:ext cx="10575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More features were used initially but discarded after observing less than 1% feature importance during training of models.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363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will be split into 80-20 train test split</a:t>
            </a:r>
          </a:p>
          <a:p>
            <a:r>
              <a:rPr lang="en-US" dirty="0" smtClean="0"/>
              <a:t>Grid search cross validation with three folds was used to built the following models</a:t>
            </a:r>
          </a:p>
          <a:p>
            <a:pPr lvl="1"/>
            <a:r>
              <a:rPr lang="en-US" dirty="0" smtClean="0"/>
              <a:t>Gradient boosting trees</a:t>
            </a:r>
          </a:p>
          <a:p>
            <a:pPr lvl="1"/>
            <a:r>
              <a:rPr lang="en-US" dirty="0" smtClean="0"/>
              <a:t>Random forests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Support vector machine</a:t>
            </a:r>
          </a:p>
          <a:p>
            <a:pPr lvl="1"/>
            <a:r>
              <a:rPr lang="en-US" dirty="0" smtClean="0"/>
              <a:t>Hybrid model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5076525"/>
            <a:ext cx="916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Goal was to maximize F-1 score since the dataset is highly imbalanced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4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(PDF) Computational Efficiency Analysis of Customer Churn Prediction Using Spark and Caret Random Forest Classifier (researchgate.net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>
                <a:hlinkClick r:id="rId3"/>
              </a:rPr>
              <a:t>Customer churn prediction system: a machine learning approach | Computing (springer.com)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568" y="3031958"/>
            <a:ext cx="6930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5663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</TotalTime>
  <Words>360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Customer churn prediction</vt:lpstr>
      <vt:lpstr>Problem statement</vt:lpstr>
      <vt:lpstr>Data</vt:lpstr>
      <vt:lpstr>Data preprocessing</vt:lpstr>
      <vt:lpstr>Feature engineering</vt:lpstr>
      <vt:lpstr>Modelling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Prachi</dc:creator>
  <cp:lastModifiedBy>Prachi</cp:lastModifiedBy>
  <cp:revision>9</cp:revision>
  <dcterms:created xsi:type="dcterms:W3CDTF">2024-04-03T06:15:11Z</dcterms:created>
  <dcterms:modified xsi:type="dcterms:W3CDTF">2024-04-03T11:33:54Z</dcterms:modified>
</cp:coreProperties>
</file>