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_16388725031150/GroupSizeandDemographic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9C0001-BC96-4B85-AC90-D2F065DE45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DB969E-6702-42DF-B582-57ABCE5F1A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6/16/2023 5:47:52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by Marital Stat." id="10" name="slide10">
            <a:extLst>
              <a:ext uri="{FF2B5EF4-FFF2-40B4-BE49-F238E27FC236}">
                <a16:creationId xmlns:a16="http://schemas.microsoft.com/office/drawing/2014/main" id="{D5399632-E648-4BEB-B4F0-A1A898895C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381"/>
            <a:ext cx="12192000" cy="46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Structure" id="11" name="slide11">
            <a:extLst>
              <a:ext uri="{FF2B5EF4-FFF2-40B4-BE49-F238E27FC236}">
                <a16:creationId xmlns:a16="http://schemas.microsoft.com/office/drawing/2014/main" id="{48C36238-C105-4FCE-BE34-9EAEF6AC22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131"/>
            <a:ext cx="12192000" cy="5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Distribution" id="12" name="slide12">
            <a:extLst>
              <a:ext uri="{FF2B5EF4-FFF2-40B4-BE49-F238E27FC236}">
                <a16:creationId xmlns:a16="http://schemas.microsoft.com/office/drawing/2014/main" id="{5ECA6D96-394C-4BF2-960E-A0D23893E2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127"/>
            <a:ext cx="12192000" cy="46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(#)" id="13" name="slide13">
            <a:extLst>
              <a:ext uri="{FF2B5EF4-FFF2-40B4-BE49-F238E27FC236}">
                <a16:creationId xmlns:a16="http://schemas.microsoft.com/office/drawing/2014/main" id="{A168B72B-02F8-46B2-8AF3-1D16049D60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3" y="2362200"/>
            <a:ext cx="80941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(%)" id="14" name="slide14">
            <a:extLst>
              <a:ext uri="{FF2B5EF4-FFF2-40B4-BE49-F238E27FC236}">
                <a16:creationId xmlns:a16="http://schemas.microsoft.com/office/drawing/2014/main" id="{CCF137DC-9E20-40F9-89EA-DBCF6AAA1F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3" y="2362200"/>
            <a:ext cx="80941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by Age" id="15" name="slide15">
            <a:extLst>
              <a:ext uri="{FF2B5EF4-FFF2-40B4-BE49-F238E27FC236}">
                <a16:creationId xmlns:a16="http://schemas.microsoft.com/office/drawing/2014/main" id="{40E5A1B5-0798-4403-A7E6-E32FF5CD5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381"/>
            <a:ext cx="12192000" cy="46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tion" id="16" name="slide16">
            <a:extLst>
              <a:ext uri="{FF2B5EF4-FFF2-40B4-BE49-F238E27FC236}">
                <a16:creationId xmlns:a16="http://schemas.microsoft.com/office/drawing/2014/main" id="{2AC05459-EA7B-415F-9D62-9698CA5332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127"/>
            <a:ext cx="12192000" cy="46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tion Analysis" id="17" name="slide17">
            <a:extLst>
              <a:ext uri="{FF2B5EF4-FFF2-40B4-BE49-F238E27FC236}">
                <a16:creationId xmlns:a16="http://schemas.microsoft.com/office/drawing/2014/main" id="{750AD08D-E821-4D23-9F34-292208137F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587"/>
            <a:ext cx="12192000" cy="52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. Satisfaction by Age" id="18" name="slide18">
            <a:extLst>
              <a:ext uri="{FF2B5EF4-FFF2-40B4-BE49-F238E27FC236}">
                <a16:creationId xmlns:a16="http://schemas.microsoft.com/office/drawing/2014/main" id="{103F73A4-3138-4E3F-9E81-956C33AF448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127"/>
            <a:ext cx="12192000" cy="46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Attrition" id="19" name="slide19">
            <a:extLst>
              <a:ext uri="{FF2B5EF4-FFF2-40B4-BE49-F238E27FC236}">
                <a16:creationId xmlns:a16="http://schemas.microsoft.com/office/drawing/2014/main" id="{D3032CFC-A37C-43BC-937C-22E4414546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30"/>
            <a:ext cx="12192000" cy="46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ze by Dept.(1)" id="2" name="slide2">
            <a:extLst>
              <a:ext uri="{FF2B5EF4-FFF2-40B4-BE49-F238E27FC236}">
                <a16:creationId xmlns:a16="http://schemas.microsoft.com/office/drawing/2014/main" id="{6A450AB8-15AB-4F78-8293-2D68B67FC8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587"/>
            <a:ext cx="12192000" cy="52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easons" id="20" name="slide20">
            <a:extLst>
              <a:ext uri="{FF2B5EF4-FFF2-40B4-BE49-F238E27FC236}">
                <a16:creationId xmlns:a16="http://schemas.microsoft.com/office/drawing/2014/main" id="{E242BE99-3A97-4E88-BCF5-6585242861D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381"/>
            <a:ext cx="12192000" cy="46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easons (2)" id="21" name="slide21">
            <a:extLst>
              <a:ext uri="{FF2B5EF4-FFF2-40B4-BE49-F238E27FC236}">
                <a16:creationId xmlns:a16="http://schemas.microsoft.com/office/drawing/2014/main" id="{A2860E4C-D524-4BE0-80C7-C17DE73711C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383"/>
            <a:ext cx="12192000" cy="46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%" id="22" name="slide22">
            <a:extLst>
              <a:ext uri="{FF2B5EF4-FFF2-40B4-BE49-F238E27FC236}">
                <a16:creationId xmlns:a16="http://schemas.microsoft.com/office/drawing/2014/main" id="{AC566523-5A92-41ED-BF0F-1C9C44681CF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587"/>
            <a:ext cx="12192000" cy="52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% by Age" id="23" name="slide23">
            <a:extLst>
              <a:ext uri="{FF2B5EF4-FFF2-40B4-BE49-F238E27FC236}">
                <a16:creationId xmlns:a16="http://schemas.microsoft.com/office/drawing/2014/main" id="{74BCAE08-AF95-4A33-8218-39B198F6686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127"/>
            <a:ext cx="12192000" cy="46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 Size and Demographics" id="24" name="slide24">
            <a:extLst>
              <a:ext uri="{FF2B5EF4-FFF2-40B4-BE49-F238E27FC236}">
                <a16:creationId xmlns:a16="http://schemas.microsoft.com/office/drawing/2014/main" id="{2075AA42-F293-4FD0-85CE-A33A796AF0B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754"/>
            <a:ext cx="12192000" cy="4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Analysis " id="25" name="slide25">
            <a:extLst>
              <a:ext uri="{FF2B5EF4-FFF2-40B4-BE49-F238E27FC236}">
                <a16:creationId xmlns:a16="http://schemas.microsoft.com/office/drawing/2014/main" id="{ED4093C1-3D48-49D6-B3FA-9314287F73B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754"/>
            <a:ext cx="12192000" cy="4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analysis" id="26" name="slide26">
            <a:extLst>
              <a:ext uri="{FF2B5EF4-FFF2-40B4-BE49-F238E27FC236}">
                <a16:creationId xmlns:a16="http://schemas.microsoft.com/office/drawing/2014/main" id="{7925F95D-9BFC-4E08-B9B2-275C0365A15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754"/>
            <a:ext cx="12192000" cy="4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Satisfaction Score" id="27" name="slide27">
            <a:extLst>
              <a:ext uri="{FF2B5EF4-FFF2-40B4-BE49-F238E27FC236}">
                <a16:creationId xmlns:a16="http://schemas.microsoft.com/office/drawing/2014/main" id="{DC2D18A4-71B1-4D80-A121-937A350210C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754"/>
            <a:ext cx="12192000" cy="4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Analysis" id="28" name="slide28">
            <a:extLst>
              <a:ext uri="{FF2B5EF4-FFF2-40B4-BE49-F238E27FC236}">
                <a16:creationId xmlns:a16="http://schemas.microsoft.com/office/drawing/2014/main" id="{AEED7F5E-350B-4F07-A8F3-DED047D4DC9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754"/>
            <a:ext cx="12192000" cy="4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ze by Dept." id="3" name="slide3">
            <a:extLst>
              <a:ext uri="{FF2B5EF4-FFF2-40B4-BE49-F238E27FC236}">
                <a16:creationId xmlns:a16="http://schemas.microsoft.com/office/drawing/2014/main" id="{A6A123C8-B96D-4860-8CE3-2FF2ACF33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376766"/>
            <a:ext cx="10642600" cy="61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 Size by Age" id="4" name="slide4">
            <a:extLst>
              <a:ext uri="{FF2B5EF4-FFF2-40B4-BE49-F238E27FC236}">
                <a16:creationId xmlns:a16="http://schemas.microsoft.com/office/drawing/2014/main" id="{D4F68B45-FD74-490A-91EB-7E78172507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587"/>
            <a:ext cx="12192000" cy="52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 Size by Gender" id="5" name="slide5">
            <a:extLst>
              <a:ext uri="{FF2B5EF4-FFF2-40B4-BE49-F238E27FC236}">
                <a16:creationId xmlns:a16="http://schemas.microsoft.com/office/drawing/2014/main" id="{97725472-3484-42C8-9715-DFB6C501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952"/>
            <a:ext cx="12192000" cy="13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 Size by Marital Status" id="6" name="slide6">
            <a:extLst>
              <a:ext uri="{FF2B5EF4-FFF2-40B4-BE49-F238E27FC236}">
                <a16:creationId xmlns:a16="http://schemas.microsoft.com/office/drawing/2014/main" id="{0D92E718-387B-41D1-8FF5-842667380C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440"/>
            <a:ext cx="12192000" cy="16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by Dept" id="7" name="slide7">
            <a:extLst>
              <a:ext uri="{FF2B5EF4-FFF2-40B4-BE49-F238E27FC236}">
                <a16:creationId xmlns:a16="http://schemas.microsoft.com/office/drawing/2014/main" id="{5431130A-80DE-4C76-AFB2-7BC6D6D8CF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381"/>
            <a:ext cx="12192000" cy="46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by Age" id="8" name="slide8">
            <a:extLst>
              <a:ext uri="{FF2B5EF4-FFF2-40B4-BE49-F238E27FC236}">
                <a16:creationId xmlns:a16="http://schemas.microsoft.com/office/drawing/2014/main" id="{81D97F7F-6DC3-400F-9770-99EEEA7191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381"/>
            <a:ext cx="12192000" cy="46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by Gender" id="9" name="slide9">
            <a:extLst>
              <a:ext uri="{FF2B5EF4-FFF2-40B4-BE49-F238E27FC236}">
                <a16:creationId xmlns:a16="http://schemas.microsoft.com/office/drawing/2014/main" id="{D9B9F6D3-9FA0-4D83-8CDA-F0B8E16217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0218"/>
            <a:ext cx="12192000" cy="1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2023-06-16T17:47:52Z</dcterms:created>
  <dcterms:modified xsi:type="dcterms:W3CDTF">2023-06-16T17:47:52Z</dcterms:modified>
</cp:coreProperties>
</file>