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71" r:id="rId4"/>
    <p:sldId id="267" r:id="rId5"/>
    <p:sldId id="268" r:id="rId6"/>
    <p:sldId id="269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nstantia" panose="02030602050306030303" pitchFamily="18" charset="0"/>
      <p:regular r:id="rId12"/>
      <p:bold r:id="rId13"/>
      <p:italic r:id="rId14"/>
      <p:boldItalic r:id="rId15"/>
    </p:embeddedFont>
    <p:embeddedFont>
      <p:font typeface="Eras Bold ITC" panose="020B0907030504020204" pitchFamily="3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22" autoAdjust="0"/>
  </p:normalViewPr>
  <p:slideViewPr>
    <p:cSldViewPr>
      <p:cViewPr varScale="1">
        <p:scale>
          <a:sx n="42" d="100"/>
          <a:sy n="42" d="100"/>
        </p:scale>
        <p:origin x="74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A1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8991600" y="1086619"/>
            <a:ext cx="8113794" cy="8113761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5157" r="-34841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838200" y="3162300"/>
            <a:ext cx="7977503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dirty="0">
                <a:solidFill>
                  <a:srgbClr val="F4F4F4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Grocery Bill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1447800" y="636527"/>
            <a:ext cx="11188184" cy="1105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99"/>
              </a:lnSpc>
            </a:pPr>
            <a:r>
              <a:rPr lang="en-US" sz="7499" dirty="0">
                <a:solidFill>
                  <a:srgbClr val="F4F4F4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3000" y="2857500"/>
            <a:ext cx="9372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IDLE PYTHON (3.10 64-bit)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Db browser – SQLite3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Editor- Visual Studio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GUI library – Tkinter </a:t>
            </a:r>
          </a:p>
        </p:txBody>
      </p:sp>
      <p:pic>
        <p:nvPicPr>
          <p:cNvPr id="1030" name="Picture 6" descr="The Python Logo | Python Software Foun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560" y="2695706"/>
            <a:ext cx="5624512" cy="23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QLite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550704"/>
            <a:ext cx="6781800" cy="272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his Week in Programming: Visual Studio Code Arrives on the Web – The New  St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0" y="5981700"/>
            <a:ext cx="5102956" cy="371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53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A1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95300"/>
            <a:ext cx="102489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dirty="0">
                <a:solidFill>
                  <a:srgbClr val="F4F4F4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System Overview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866900"/>
            <a:ext cx="16992600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700" dirty="0">
                <a:latin typeface="Constantia" panose="02030602050306030303" pitchFamily="18" charset="0"/>
              </a:rPr>
              <a:t>This software project is a traditional grocery bill  system with some added functionality. This system is built for fast data processing and bill generation for the customers.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700" dirty="0">
                <a:latin typeface="Constantia" panose="02030602050306030303" pitchFamily="18" charset="0"/>
              </a:rPr>
              <a:t>The billing system consists of an SQLite3 database and effective front end design.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700" dirty="0">
                <a:latin typeface="Constantia" panose="02030602050306030303" pitchFamily="18" charset="0"/>
              </a:rPr>
              <a:t>A product when clicked is added to the cart and its price is added to the bill based upon the product quantity.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700" dirty="0">
                <a:latin typeface="Constantia" panose="02030602050306030303" pitchFamily="18" charset="0"/>
              </a:rPr>
              <a:t>After adding all the required products in the cart we generate the bill. With this software we can search for a customers bill easily.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700" dirty="0">
                <a:latin typeface="Constantia" panose="02030602050306030303" pitchFamily="18" charset="0"/>
              </a:rPr>
              <a:t>The system calculates the bill along with the GST on each product. 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700" dirty="0">
                <a:latin typeface="Constantia" panose="02030602050306030303" pitchFamily="18" charset="0"/>
              </a:rPr>
              <a:t>This billing system is built to help supermarkets calculate and display bills and serve the customer in a faster and efficient manner.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700" dirty="0">
                <a:latin typeface="Constantia" panose="02030602050306030303" pitchFamily="18" charset="0"/>
              </a:rPr>
              <a:t>This software project consists of an effective and easy GUI to help the employee in easy bill calculation and providing an efficient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348207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1200" y="571500"/>
            <a:ext cx="151638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7200" dirty="0">
                <a:solidFill>
                  <a:srgbClr val="F4F4F4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Project working with snapshots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24100"/>
            <a:ext cx="8534400" cy="5257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381500"/>
            <a:ext cx="8859520" cy="51072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96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0600" y="342900"/>
            <a:ext cx="1505768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7200" dirty="0">
                <a:solidFill>
                  <a:srgbClr val="F4F4F4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Project working with snapshots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18572" r="24786" b="14286"/>
          <a:stretch/>
        </p:blipFill>
        <p:spPr>
          <a:xfrm>
            <a:off x="609600" y="1954981"/>
            <a:ext cx="8077201" cy="49302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7277100"/>
            <a:ext cx="4279681" cy="27054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887" y="2857500"/>
            <a:ext cx="638651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10887" y="1908601"/>
            <a:ext cx="6157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We can search the saved bill with the bill number</a:t>
            </a:r>
          </a:p>
        </p:txBody>
      </p:sp>
    </p:spTree>
    <p:extLst>
      <p:ext uri="{BB962C8B-B14F-4D97-AF65-F5344CB8AC3E}">
        <p14:creationId xmlns:p14="http://schemas.microsoft.com/office/powerpoint/2010/main" val="250233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342900"/>
            <a:ext cx="1528628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7200" dirty="0">
                <a:solidFill>
                  <a:srgbClr val="F4F4F4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Project working with snapshots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95700"/>
            <a:ext cx="9426569" cy="58897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6440" y="2239282"/>
            <a:ext cx="8100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Customer’s name and mobile no. is stored in the database as shown below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81300"/>
            <a:ext cx="7496175" cy="69565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15600" y="20193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Bill after printing</a:t>
            </a:r>
            <a:endParaRPr lang="en-US" sz="2800" dirty="0">
              <a:solidFill>
                <a:schemeClr val="bg1"/>
              </a:solidFill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1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218</Words>
  <Application>Microsoft Office PowerPoint</Application>
  <PresentationFormat>Custom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Wingdings</vt:lpstr>
      <vt:lpstr>Eras Bold ITC</vt:lpstr>
      <vt:lpstr>Constantia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and Green Simple Minimalist Meal Plans To-Do List Planner Presentation</dc:title>
  <dc:creator>USER</dc:creator>
  <cp:lastModifiedBy>mallarsimran14@outlook.com</cp:lastModifiedBy>
  <cp:revision>38</cp:revision>
  <dcterms:created xsi:type="dcterms:W3CDTF">2006-08-16T00:00:00Z</dcterms:created>
  <dcterms:modified xsi:type="dcterms:W3CDTF">2022-08-14T07:34:12Z</dcterms:modified>
  <dc:identifier>DAE9XoHp1Sw</dc:identifier>
</cp:coreProperties>
</file>