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3"/>
  </p:notesMasterIdLst>
  <p:sldIdLst>
    <p:sldId id="388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41A47-E88A-45AE-8E11-E572B696816A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57E56-7382-40CD-8823-AA0D67E262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6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4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042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89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42599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06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6035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087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6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402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42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30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838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949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8731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2359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8148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9742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47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74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99976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05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960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61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7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62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35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47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52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824415" cy="132556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0240-26D8-4DB8-AA37-2F8E8E94327A}" type="datetimeFigureOut">
              <a:rPr lang="en-IN" smtClean="0"/>
              <a:pPr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3C579-D5CF-438A-8FF1-9C0BC3E8A2F2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17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2972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8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99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Parallelogram 46"/>
          <p:cNvSpPr/>
          <p:nvPr/>
        </p:nvSpPr>
        <p:spPr>
          <a:xfrm flipH="1" flipV="1">
            <a:off x="188446" y="0"/>
            <a:ext cx="3376613" cy="4232275"/>
          </a:xfrm>
          <a:custGeom>
            <a:avLst/>
            <a:gdLst>
              <a:gd name="connsiteX0" fmla="*/ 0 w 3233057"/>
              <a:gd name="connsiteY0" fmla="*/ 1769485 h 1769485"/>
              <a:gd name="connsiteX1" fmla="*/ 1332599 w 3233057"/>
              <a:gd name="connsiteY1" fmla="*/ 0 h 1769485"/>
              <a:gd name="connsiteX2" fmla="*/ 3233057 w 3233057"/>
              <a:gd name="connsiteY2" fmla="*/ 0 h 1769485"/>
              <a:gd name="connsiteX3" fmla="*/ 1900458 w 3233057"/>
              <a:gd name="connsiteY3" fmla="*/ 1769485 h 1769485"/>
              <a:gd name="connsiteX4" fmla="*/ 0 w 3233057"/>
              <a:gd name="connsiteY4" fmla="*/ 1769485 h 1769485"/>
              <a:gd name="connsiteX0" fmla="*/ 0 w 3233057"/>
              <a:gd name="connsiteY0" fmla="*/ 3426835 h 3426835"/>
              <a:gd name="connsiteX1" fmla="*/ 3066149 w 3233057"/>
              <a:gd name="connsiteY1" fmla="*/ 0 h 3426835"/>
              <a:gd name="connsiteX2" fmla="*/ 3233057 w 3233057"/>
              <a:gd name="connsiteY2" fmla="*/ 1657350 h 3426835"/>
              <a:gd name="connsiteX3" fmla="*/ 1900458 w 3233057"/>
              <a:gd name="connsiteY3" fmla="*/ 3426835 h 3426835"/>
              <a:gd name="connsiteX4" fmla="*/ 0 w 3233057"/>
              <a:gd name="connsiteY4" fmla="*/ 3426835 h 3426835"/>
              <a:gd name="connsiteX0" fmla="*/ 0 w 3080657"/>
              <a:gd name="connsiteY0" fmla="*/ 3426835 h 3426835"/>
              <a:gd name="connsiteX1" fmla="*/ 3066149 w 3080657"/>
              <a:gd name="connsiteY1" fmla="*/ 0 h 3426835"/>
              <a:gd name="connsiteX2" fmla="*/ 3080657 w 3080657"/>
              <a:gd name="connsiteY2" fmla="*/ 1879600 h 3426835"/>
              <a:gd name="connsiteX3" fmla="*/ 1900458 w 3080657"/>
              <a:gd name="connsiteY3" fmla="*/ 3426835 h 3426835"/>
              <a:gd name="connsiteX4" fmla="*/ 0 w 3080657"/>
              <a:gd name="connsiteY4" fmla="*/ 3426835 h 3426835"/>
              <a:gd name="connsiteX0" fmla="*/ 0 w 3080657"/>
              <a:gd name="connsiteY0" fmla="*/ 3718935 h 3718935"/>
              <a:gd name="connsiteX1" fmla="*/ 3066149 w 3080657"/>
              <a:gd name="connsiteY1" fmla="*/ 0 h 3718935"/>
              <a:gd name="connsiteX2" fmla="*/ 3080657 w 3080657"/>
              <a:gd name="connsiteY2" fmla="*/ 2171700 h 3718935"/>
              <a:gd name="connsiteX3" fmla="*/ 1900458 w 3080657"/>
              <a:gd name="connsiteY3" fmla="*/ 3718935 h 3718935"/>
              <a:gd name="connsiteX4" fmla="*/ 0 w 3080657"/>
              <a:gd name="connsiteY4" fmla="*/ 3718935 h 37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657" h="3718935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A08A369-7120-4914-9A82-0F5254793A04}" type="slidenum">
              <a:rPr lang="en-US" altLang="en-US" sz="1200" smtClean="0">
                <a:solidFill>
                  <a:srgbClr val="002060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200">
              <a:solidFill>
                <a:srgbClr val="00206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85262" y="1241564"/>
            <a:ext cx="625067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Overview </a:t>
            </a: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Computing </a:t>
            </a: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Planning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8446" y="1040509"/>
            <a:ext cx="11736076" cy="5475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UNIVERSITY INSTITUTE OF COMPUTING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Bachelors of Computer Applications/Science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INTERPRETATION LAB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22CAP-354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Digital Dependence on Traditional Skills and Mental Well-being</a:t>
            </a: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7916" y="5937897"/>
            <a:ext cx="5161633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832521" y="5893555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C6503-B7E7-4927-B0D0-C9C17663C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412" y="4756036"/>
            <a:ext cx="5161633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SIMRAN 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UID:22BCA10457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Section/Group:22BCA-8A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B0B73-2DDC-45F8-ACEC-D6B6541E8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521" y="4756036"/>
            <a:ext cx="5161633" cy="92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Name: SIMRANJEET SINGH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Code:E16232</a:t>
            </a:r>
          </a:p>
          <a:p>
            <a:pPr lvl="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ASST. PROFESSOR</a:t>
            </a:r>
          </a:p>
        </p:txBody>
      </p:sp>
    </p:spTree>
    <p:extLst>
      <p:ext uri="{BB962C8B-B14F-4D97-AF65-F5344CB8AC3E}">
        <p14:creationId xmlns:p14="http://schemas.microsoft.com/office/powerpoint/2010/main" val="92202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516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6EA983-B08C-C457-4E19-63B749E14962}"/>
              </a:ext>
            </a:extLst>
          </p:cNvPr>
          <p:cNvSpPr txBox="1"/>
          <p:nvPr/>
        </p:nvSpPr>
        <p:spPr>
          <a:xfrm>
            <a:off x="3411794" y="404451"/>
            <a:ext cx="4827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A59EE-B122-5560-8C37-F39BC964748B}"/>
              </a:ext>
            </a:extLst>
          </p:cNvPr>
          <p:cNvSpPr txBox="1"/>
          <p:nvPr/>
        </p:nvSpPr>
        <p:spPr>
          <a:xfrm>
            <a:off x="353962" y="1406013"/>
            <a:ext cx="943896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examines how digital technology influences traditional skills, daily routines, and mental well-being.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combines data from multiple surveys targeting students, professionals, and tech workers.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areas include handwriting, mental math, mobile usage, and mental health in tech.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digital habits evolving rapidly, this study captures the impact of this shift.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provide meaningful insights for healthier and more productive digital behavior.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18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3F0442-80D1-D216-359F-C6D19570F96B}"/>
              </a:ext>
            </a:extLst>
          </p:cNvPr>
          <p:cNvSpPr txBox="1"/>
          <p:nvPr/>
        </p:nvSpPr>
        <p:spPr>
          <a:xfrm>
            <a:off x="3008672" y="285135"/>
            <a:ext cx="5112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DEC21-14C1-7E59-79DD-E8C30B6BA38C}"/>
              </a:ext>
            </a:extLst>
          </p:cNvPr>
          <p:cNvSpPr txBox="1"/>
          <p:nvPr/>
        </p:nvSpPr>
        <p:spPr>
          <a:xfrm>
            <a:off x="688258" y="1317521"/>
            <a:ext cx="708905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organization, cleaning, and visual representation through charts and graphs.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Forms: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collecting survey responses across different demographic groups.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Tools: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analysis using functions like averages, percentages, and correlations.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charts, pie charts, and trend lines for clarity and interpretation.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PowerPoint: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presentation of findings and results in a clean and structured format.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9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DAF1E3-482F-70D2-89B1-59B83A17D097}"/>
              </a:ext>
            </a:extLst>
          </p:cNvPr>
          <p:cNvSpPr txBox="1"/>
          <p:nvPr/>
        </p:nvSpPr>
        <p:spPr>
          <a:xfrm>
            <a:off x="1209368" y="501446"/>
            <a:ext cx="8396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GAPS &amp; PROJECT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066AAA-6BA0-C466-46A3-168A44A797A8}"/>
              </a:ext>
            </a:extLst>
          </p:cNvPr>
          <p:cNvSpPr txBox="1"/>
          <p:nvPr/>
        </p:nvSpPr>
        <p:spPr>
          <a:xfrm>
            <a:off x="678425" y="1626994"/>
            <a:ext cx="413938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Gaps:</a:t>
            </a:r>
          </a:p>
          <a:p>
            <a:pPr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about declining traditional skills.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discussions on digital stress and screen addiction.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 silence around mental health in tech roles.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3B724-A610-A041-248B-25D1ABA93349}"/>
              </a:ext>
            </a:extLst>
          </p:cNvPr>
          <p:cNvSpPr txBox="1"/>
          <p:nvPr/>
        </p:nvSpPr>
        <p:spPr>
          <a:xfrm>
            <a:off x="4817807" y="1626994"/>
            <a:ext cx="663677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Features:</a:t>
            </a:r>
          </a:p>
          <a:p>
            <a:pPr>
              <a:buNone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Multi-topic surveys: traditional habits, digital behavior, and mental wellness.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gender, and professional segmentation for deeper insights.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and correlational analysis for behavior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Score to evaluate tech vs. traditional habit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suggestions based on real-life behavior data.</a:t>
            </a: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1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82315-429B-078E-9A71-F02FB84FF03B}"/>
              </a:ext>
            </a:extLst>
          </p:cNvPr>
          <p:cNvSpPr txBox="1"/>
          <p:nvPr/>
        </p:nvSpPr>
        <p:spPr>
          <a:xfrm>
            <a:off x="1366685" y="1486763"/>
            <a:ext cx="6646607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usage and relevance of traditional skills like handwriting and mental math.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daily mobile screen time and app usage trends across demographics.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the impact of technology on productivity and emotional well-being.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challenges and openness around mental health in professional settings.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promote digital awareness while preserving essential traditional practices.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B897C-C6C6-A091-C622-6130C570C86C}"/>
              </a:ext>
            </a:extLst>
          </p:cNvPr>
          <p:cNvSpPr txBox="1"/>
          <p:nvPr/>
        </p:nvSpPr>
        <p:spPr>
          <a:xfrm>
            <a:off x="2915266" y="547197"/>
            <a:ext cx="5098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 OBJECTIVES</a:t>
            </a:r>
          </a:p>
        </p:txBody>
      </p:sp>
    </p:spTree>
    <p:extLst>
      <p:ext uri="{BB962C8B-B14F-4D97-AF65-F5344CB8AC3E}">
        <p14:creationId xmlns:p14="http://schemas.microsoft.com/office/powerpoint/2010/main" val="316108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97B708-2F47-6BA2-FFC9-BEFB4BE8C676}"/>
              </a:ext>
            </a:extLst>
          </p:cNvPr>
          <p:cNvSpPr txBox="1"/>
          <p:nvPr/>
        </p:nvSpPr>
        <p:spPr>
          <a:xfrm>
            <a:off x="3067664" y="521109"/>
            <a:ext cx="469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SCOPE &amp; RELEVANCE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20BF5-6308-9C04-9ADA-3EA545FE19B1}"/>
              </a:ext>
            </a:extLst>
          </p:cNvPr>
          <p:cNvSpPr txBox="1"/>
          <p:nvPr/>
        </p:nvSpPr>
        <p:spPr>
          <a:xfrm>
            <a:off x="1465006" y="1415845"/>
            <a:ext cx="815094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individuals aged 15–45+ including students, professionals, and tech workers.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Data-driven: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over 100 survey responses across various lifestyles and professions.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today’s digital-first generation facing tech overload and mental fatigue.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educators, organizations, and developers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user behavior better.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shift toward a more mindful and balanced digital culture.</a:t>
            </a:r>
          </a:p>
        </p:txBody>
      </p:sp>
    </p:spTree>
    <p:extLst>
      <p:ext uri="{BB962C8B-B14F-4D97-AF65-F5344CB8AC3E}">
        <p14:creationId xmlns:p14="http://schemas.microsoft.com/office/powerpoint/2010/main" val="181259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8981F-6931-E525-F0C7-3AD20DF9E21D}"/>
              </a:ext>
            </a:extLst>
          </p:cNvPr>
          <p:cNvSpPr txBox="1"/>
          <p:nvPr/>
        </p:nvSpPr>
        <p:spPr>
          <a:xfrm>
            <a:off x="2389238" y="491613"/>
            <a:ext cx="5869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COMPARATIVE 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B1E62-A7E4-0106-26B7-34D0AC83FB66}"/>
              </a:ext>
            </a:extLst>
          </p:cNvPr>
          <p:cNvSpPr txBox="1"/>
          <p:nvPr/>
        </p:nvSpPr>
        <p:spPr>
          <a:xfrm>
            <a:off x="1641987" y="1348348"/>
            <a:ext cx="7364361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Handwriting vs. Typing: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still use handwriting, but typing is preferred for speed.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Math vs. Calculator: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use is rising even for simple tasks.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vs. Distraction: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boosts efficiency but also causes frequent distractions.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Time vs. Mental Health: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screen time correlates with stress and lower focus.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Supportive vs. Unsupportive Workplaces: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professionals feel their workplace lacks emotional support.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9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03E601-8A4E-7A56-2E94-094DC1A79340}"/>
              </a:ext>
            </a:extLst>
          </p:cNvPr>
          <p:cNvSpPr txBox="1"/>
          <p:nvPr/>
        </p:nvSpPr>
        <p:spPr>
          <a:xfrm>
            <a:off x="1592827" y="1111046"/>
            <a:ext cx="85540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skills are fading but still vital.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habits greatly affect productivity and mental health.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tech professionals feel unsupported in dealing with mental strain.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Aspects:</a:t>
            </a: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study to a larger, global sample.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a standardized "Digital Balance Index.“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mental health experts to create awareness.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policies for workplace mental wellness and tech hygiene.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794AE-E28D-35D6-F011-3C043B4C4D3F}"/>
              </a:ext>
            </a:extLst>
          </p:cNvPr>
          <p:cNvSpPr txBox="1"/>
          <p:nvPr/>
        </p:nvSpPr>
        <p:spPr>
          <a:xfrm>
            <a:off x="1592827" y="334298"/>
            <a:ext cx="736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ASPECTS</a:t>
            </a:r>
          </a:p>
        </p:txBody>
      </p:sp>
    </p:spTree>
    <p:extLst>
      <p:ext uri="{BB962C8B-B14F-4D97-AF65-F5344CB8AC3E}">
        <p14:creationId xmlns:p14="http://schemas.microsoft.com/office/powerpoint/2010/main" val="153305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7B25BA-56DB-670C-CF06-BED9FE348F80}"/>
              </a:ext>
            </a:extLst>
          </p:cNvPr>
          <p:cNvSpPr txBox="1"/>
          <p:nvPr/>
        </p:nvSpPr>
        <p:spPr>
          <a:xfrm>
            <a:off x="2123767" y="1582993"/>
            <a:ext cx="678425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 Data: Self-collected via Google Forms (2025)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on Digital Behavior and Mental Health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and APA studies on tech usage and stress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from LinkedIn, Statista, and Pew Research (Digital Habits)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 – Data Analysis &amp; Visualization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Interviews and Case Observations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70BFC-2A3B-86D9-B196-81353F9CD3F5}"/>
              </a:ext>
            </a:extLst>
          </p:cNvPr>
          <p:cNvSpPr txBox="1"/>
          <p:nvPr/>
        </p:nvSpPr>
        <p:spPr>
          <a:xfrm>
            <a:off x="2123767" y="639097"/>
            <a:ext cx="647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BIBLIOGRAPHY &amp; REFRENCES</a:t>
            </a:r>
          </a:p>
        </p:txBody>
      </p:sp>
    </p:spTree>
    <p:extLst>
      <p:ext uri="{BB962C8B-B14F-4D97-AF65-F5344CB8AC3E}">
        <p14:creationId xmlns:p14="http://schemas.microsoft.com/office/powerpoint/2010/main" val="31831619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A9A8516-9EAC-49C5-A758-47C938E4E810}" vid="{5DBAC271-29B9-4910-AA8E-68B6400F28BB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11402</TotalTime>
  <Words>657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Casper</vt:lpstr>
      <vt:lpstr>Times New Roman</vt:lpstr>
      <vt:lpstr>Wingdings</vt:lpstr>
      <vt:lpstr>Theme1</vt:lpstr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vishalsharma21287@outlook.com</dc:creator>
  <cp:lastModifiedBy>SIMRAN</cp:lastModifiedBy>
  <cp:revision>145</cp:revision>
  <dcterms:created xsi:type="dcterms:W3CDTF">2019-05-30T06:53:22Z</dcterms:created>
  <dcterms:modified xsi:type="dcterms:W3CDTF">2025-04-12T19:15:07Z</dcterms:modified>
</cp:coreProperties>
</file>